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78" r:id="rId5"/>
    <p:sldId id="282" r:id="rId6"/>
    <p:sldId id="284" r:id="rId7"/>
    <p:sldId id="286" r:id="rId8"/>
    <p:sldId id="261" r:id="rId9"/>
    <p:sldId id="266" r:id="rId10"/>
    <p:sldId id="263" r:id="rId11"/>
    <p:sldId id="283" r:id="rId12"/>
    <p:sldId id="279" r:id="rId13"/>
    <p:sldId id="28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801C5"/>
    <a:srgbClr val="FF3300"/>
    <a:srgbClr val="6666FF"/>
    <a:srgbClr val="00CCFF"/>
    <a:srgbClr val="ABDA00"/>
    <a:srgbClr val="07BEE9"/>
    <a:srgbClr val="B4FB35"/>
    <a:srgbClr val="0BD101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71CA5-CB82-48A3-B855-38665E742A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911AD-E78F-4148-8543-D553D24B7B2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DIABETES, HYPERTENSION, CANCERS, HEART DISEASE, STROKE, RENAL DISEASE, OBESITY, CHRONIC FATIGUE</a:t>
          </a:r>
          <a:endParaRPr lang="en-US" dirty="0"/>
        </a:p>
      </dgm:t>
    </dgm:pt>
    <dgm:pt modelId="{641CD033-2301-418C-B1B2-4BCE8A220C90}" type="parTrans" cxnId="{BB5EEFA0-9B0C-4FFF-8E57-9BB7506A917C}">
      <dgm:prSet/>
      <dgm:spPr/>
      <dgm:t>
        <a:bodyPr/>
        <a:lstStyle/>
        <a:p>
          <a:endParaRPr lang="en-US"/>
        </a:p>
      </dgm:t>
    </dgm:pt>
    <dgm:pt modelId="{518FACF0-AB16-4E52-B290-DDF29A125464}" type="sibTrans" cxnId="{BB5EEFA0-9B0C-4FFF-8E57-9BB7506A917C}">
      <dgm:prSet/>
      <dgm:spPr/>
      <dgm:t>
        <a:bodyPr/>
        <a:lstStyle/>
        <a:p>
          <a:endParaRPr lang="en-US"/>
        </a:p>
      </dgm:t>
    </dgm:pt>
    <dgm:pt modelId="{8BF802C6-2D7C-451A-9D59-F911F8B3C35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b="1" dirty="0" smtClean="0">
              <a:solidFill>
                <a:schemeClr val="bg1"/>
              </a:solidFill>
            </a:rPr>
            <a:t>POOR NUTRITION </a:t>
          </a:r>
        </a:p>
        <a:p>
          <a:pPr algn="l"/>
          <a:r>
            <a:rPr lang="en-US" sz="2300" b="1" dirty="0" smtClean="0">
              <a:solidFill>
                <a:schemeClr val="bg1"/>
              </a:solidFill>
            </a:rPr>
            <a:t>EXCESSIVE</a:t>
          </a:r>
          <a:r>
            <a:rPr lang="en-US" sz="2300" dirty="0" smtClean="0">
              <a:solidFill>
                <a:schemeClr val="bg1"/>
              </a:solidFill>
            </a:rPr>
            <a:t>: SUGAR, SALT, GREASE, FAT, PROCESSED FOODS, BAKED GOODS, SALT-BASED FOOD FLAVOURINGS</a:t>
          </a:r>
          <a:endParaRPr lang="en-US" sz="2300" dirty="0">
            <a:solidFill>
              <a:schemeClr val="bg1"/>
            </a:solidFill>
          </a:endParaRPr>
        </a:p>
      </dgm:t>
    </dgm:pt>
    <dgm:pt modelId="{9769E625-CA41-4F54-B0E1-2C82A832B74B}" type="parTrans" cxnId="{3CC4994A-1B82-49CD-9430-BF537010BBBB}">
      <dgm:prSet/>
      <dgm:spPr>
        <a:solidFill>
          <a:srgbClr val="FFFF00"/>
        </a:solidFill>
      </dgm:spPr>
      <dgm:t>
        <a:bodyPr/>
        <a:lstStyle/>
        <a:p>
          <a:endParaRPr lang="en-US" b="1" cap="none" spc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509DF9EE-1694-4CF2-BA68-695612B1BE05}" type="sibTrans" cxnId="{3CC4994A-1B82-49CD-9430-BF537010BBBB}">
      <dgm:prSet/>
      <dgm:spPr/>
      <dgm:t>
        <a:bodyPr/>
        <a:lstStyle/>
        <a:p>
          <a:endParaRPr lang="en-US"/>
        </a:p>
      </dgm:t>
    </dgm:pt>
    <dgm:pt modelId="{6815BBCE-2668-4696-9604-2E971A0E271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LACK OF EXERCISE </a:t>
          </a:r>
          <a:r>
            <a:rPr lang="en-US" sz="3200" b="1" dirty="0" smtClean="0">
              <a:solidFill>
                <a:schemeClr val="bg1"/>
              </a:solidFill>
            </a:rPr>
            <a:t>&amp; </a:t>
          </a:r>
        </a:p>
        <a:p>
          <a:r>
            <a:rPr lang="en-US" sz="3200" b="1" dirty="0" smtClean="0">
              <a:solidFill>
                <a:schemeClr val="bg1"/>
              </a:solidFill>
            </a:rPr>
            <a:t>PHYSICAL </a:t>
          </a:r>
          <a:r>
            <a:rPr lang="en-US" sz="3200" b="1" dirty="0" smtClean="0">
              <a:solidFill>
                <a:schemeClr val="bg1"/>
              </a:solidFill>
            </a:rPr>
            <a:t>ACTIVITY </a:t>
          </a:r>
          <a:endParaRPr lang="en-US" sz="3200" b="1" dirty="0">
            <a:solidFill>
              <a:schemeClr val="bg1"/>
            </a:solidFill>
          </a:endParaRPr>
        </a:p>
      </dgm:t>
    </dgm:pt>
    <dgm:pt modelId="{8C51B0B1-89E7-4B24-A400-D753DD591598}" type="parTrans" cxnId="{B554F692-9811-4812-847E-96BA4FBD2525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3C7E4ED-52E8-4BEA-935F-3BD0C0CD6DE5}" type="sibTrans" cxnId="{B554F692-9811-4812-847E-96BA4FBD2525}">
      <dgm:prSet/>
      <dgm:spPr/>
      <dgm:t>
        <a:bodyPr/>
        <a:lstStyle/>
        <a:p>
          <a:endParaRPr lang="en-US"/>
        </a:p>
      </dgm:t>
    </dgm:pt>
    <dgm:pt modelId="{F13CB161-12DB-40B1-AFD3-0FA6A568F96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LACK </a:t>
          </a:r>
          <a:r>
            <a:rPr lang="en-US" sz="32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OF RELAXATION, REST &amp; SLEEP</a:t>
          </a:r>
          <a:endParaRPr lang="en-US" sz="3200" b="0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E136403-808A-418D-8616-72D162CAC8D1}" type="parTrans" cxnId="{9D444E61-1C5F-4543-A1F3-ACC7D6B7EC2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BAD66BA-54DA-47FD-B092-B99A1A497305}" type="sibTrans" cxnId="{9D444E61-1C5F-4543-A1F3-ACC7D6B7EC22}">
      <dgm:prSet/>
      <dgm:spPr/>
      <dgm:t>
        <a:bodyPr/>
        <a:lstStyle/>
        <a:p>
          <a:endParaRPr lang="en-US"/>
        </a:p>
      </dgm:t>
    </dgm:pt>
    <dgm:pt modelId="{82C92DB7-DA6C-401B-8328-62C2FC9C0C30}" type="pres">
      <dgm:prSet presAssocID="{9F371CA5-CB82-48A3-B855-38665E742A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AF99-D415-4D55-A15B-3A7DE4D3CD75}" type="pres">
      <dgm:prSet presAssocID="{4FE911AD-E78F-4148-8543-D553D24B7B2D}" presName="centerShape" presStyleLbl="node0" presStyleIdx="0" presStyleCnt="1" custLinFactNeighborX="849" custLinFactNeighborY="-1085"/>
      <dgm:spPr/>
      <dgm:t>
        <a:bodyPr/>
        <a:lstStyle/>
        <a:p>
          <a:endParaRPr lang="en-US"/>
        </a:p>
      </dgm:t>
    </dgm:pt>
    <dgm:pt modelId="{C9FBF7FA-D4FA-48BA-9BA9-6B7E6955909F}" type="pres">
      <dgm:prSet presAssocID="{9769E625-CA41-4F54-B0E1-2C82A832B74B}" presName="parTrans" presStyleLbl="bgSibTrans2D1" presStyleIdx="0" presStyleCnt="3" custAng="420494" custScaleX="59648" custLinFactNeighborX="10596" custLinFactNeighborY="66941"/>
      <dgm:spPr/>
      <dgm:t>
        <a:bodyPr/>
        <a:lstStyle/>
        <a:p>
          <a:endParaRPr lang="en-US"/>
        </a:p>
      </dgm:t>
    </dgm:pt>
    <dgm:pt modelId="{A95E3AB8-2B67-44B5-8E72-7C2533DAFC6C}" type="pres">
      <dgm:prSet presAssocID="{8BF802C6-2D7C-451A-9D59-F911F8B3C35A}" presName="node" presStyleLbl="node1" presStyleIdx="0" presStyleCnt="3" custScaleX="149778" custScaleY="108593" custRadScaleRad="107765" custRadScaleInc="8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5A97A-F2E9-4BA0-ADF5-CB46A6C497A4}" type="pres">
      <dgm:prSet presAssocID="{8C51B0B1-89E7-4B24-A400-D753DD591598}" presName="parTrans" presStyleLbl="bgSibTrans2D1" presStyleIdx="1" presStyleCnt="3" custScaleX="108349" custLinFactNeighborX="796" custLinFactNeighborY="16267"/>
      <dgm:spPr/>
      <dgm:t>
        <a:bodyPr/>
        <a:lstStyle/>
        <a:p>
          <a:endParaRPr lang="en-US"/>
        </a:p>
      </dgm:t>
    </dgm:pt>
    <dgm:pt modelId="{48FCA376-8C38-4284-B49F-C832F71DB0AC}" type="pres">
      <dgm:prSet presAssocID="{6815BBCE-2668-4696-9604-2E971A0E2716}" presName="node" presStyleLbl="node1" presStyleIdx="1" presStyleCnt="3" custScaleX="139606" custScaleY="132149" custRadScaleRad="148102" custRadScaleInc="-89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71F93-E305-459E-869C-67AB824842DF}" type="pres">
      <dgm:prSet presAssocID="{9E136403-808A-418D-8616-72D162CAC8D1}" presName="parTrans" presStyleLbl="bgSibTrans2D1" presStyleIdx="2" presStyleCnt="3" custScaleX="34383" custLinFactNeighborX="-32620" custLinFactNeighborY="90017"/>
      <dgm:spPr/>
      <dgm:t>
        <a:bodyPr/>
        <a:lstStyle/>
        <a:p>
          <a:endParaRPr lang="en-US"/>
        </a:p>
      </dgm:t>
    </dgm:pt>
    <dgm:pt modelId="{4C08A213-F152-453F-8E57-0F8151EF706A}" type="pres">
      <dgm:prSet presAssocID="{F13CB161-12DB-40B1-AFD3-0FA6A568F967}" presName="node" presStyleLbl="node1" presStyleIdx="2" presStyleCnt="3" custScaleX="138756" custScaleY="143669" custRadScaleRad="135229" custRadScaleInc="-9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75B9F-74C6-4B4D-953E-542A31984766}" type="presOf" srcId="{9F371CA5-CB82-48A3-B855-38665E742A6E}" destId="{82C92DB7-DA6C-401B-8328-62C2FC9C0C30}" srcOrd="0" destOrd="0" presId="urn:microsoft.com/office/officeart/2005/8/layout/radial4"/>
    <dgm:cxn modelId="{2F1FDA4A-3558-40F5-B6C4-E94FF5F4E034}" type="presOf" srcId="{9E136403-808A-418D-8616-72D162CAC8D1}" destId="{13A71F93-E305-459E-869C-67AB824842DF}" srcOrd="0" destOrd="0" presId="urn:microsoft.com/office/officeart/2005/8/layout/radial4"/>
    <dgm:cxn modelId="{69A83B59-CA5B-4F03-8C66-718B602F5681}" type="presOf" srcId="{8C51B0B1-89E7-4B24-A400-D753DD591598}" destId="{87D5A97A-F2E9-4BA0-ADF5-CB46A6C497A4}" srcOrd="0" destOrd="0" presId="urn:microsoft.com/office/officeart/2005/8/layout/radial4"/>
    <dgm:cxn modelId="{C793791E-F8A1-445F-B939-D282E7D5DAE3}" type="presOf" srcId="{F13CB161-12DB-40B1-AFD3-0FA6A568F967}" destId="{4C08A213-F152-453F-8E57-0F8151EF706A}" srcOrd="0" destOrd="0" presId="urn:microsoft.com/office/officeart/2005/8/layout/radial4"/>
    <dgm:cxn modelId="{BB5EEFA0-9B0C-4FFF-8E57-9BB7506A917C}" srcId="{9F371CA5-CB82-48A3-B855-38665E742A6E}" destId="{4FE911AD-E78F-4148-8543-D553D24B7B2D}" srcOrd="0" destOrd="0" parTransId="{641CD033-2301-418C-B1B2-4BCE8A220C90}" sibTransId="{518FACF0-AB16-4E52-B290-DDF29A125464}"/>
    <dgm:cxn modelId="{834B4AEC-CD25-482A-AC95-7EAC575BA5B6}" type="presOf" srcId="{9769E625-CA41-4F54-B0E1-2C82A832B74B}" destId="{C9FBF7FA-D4FA-48BA-9BA9-6B7E6955909F}" srcOrd="0" destOrd="0" presId="urn:microsoft.com/office/officeart/2005/8/layout/radial4"/>
    <dgm:cxn modelId="{3CC4994A-1B82-49CD-9430-BF537010BBBB}" srcId="{4FE911AD-E78F-4148-8543-D553D24B7B2D}" destId="{8BF802C6-2D7C-451A-9D59-F911F8B3C35A}" srcOrd="0" destOrd="0" parTransId="{9769E625-CA41-4F54-B0E1-2C82A832B74B}" sibTransId="{509DF9EE-1694-4CF2-BA68-695612B1BE05}"/>
    <dgm:cxn modelId="{9D444E61-1C5F-4543-A1F3-ACC7D6B7EC22}" srcId="{4FE911AD-E78F-4148-8543-D553D24B7B2D}" destId="{F13CB161-12DB-40B1-AFD3-0FA6A568F967}" srcOrd="2" destOrd="0" parTransId="{9E136403-808A-418D-8616-72D162CAC8D1}" sibTransId="{CBAD66BA-54DA-47FD-B092-B99A1A497305}"/>
    <dgm:cxn modelId="{B554F692-9811-4812-847E-96BA4FBD2525}" srcId="{4FE911AD-E78F-4148-8543-D553D24B7B2D}" destId="{6815BBCE-2668-4696-9604-2E971A0E2716}" srcOrd="1" destOrd="0" parTransId="{8C51B0B1-89E7-4B24-A400-D753DD591598}" sibTransId="{93C7E4ED-52E8-4BEA-935F-3BD0C0CD6DE5}"/>
    <dgm:cxn modelId="{E5D7912E-7CCB-4469-9685-77393A0D13F9}" type="presOf" srcId="{8BF802C6-2D7C-451A-9D59-F911F8B3C35A}" destId="{A95E3AB8-2B67-44B5-8E72-7C2533DAFC6C}" srcOrd="0" destOrd="0" presId="urn:microsoft.com/office/officeart/2005/8/layout/radial4"/>
    <dgm:cxn modelId="{401DA1D9-F397-49F7-AA8F-1EB22CFF7B57}" type="presOf" srcId="{6815BBCE-2668-4696-9604-2E971A0E2716}" destId="{48FCA376-8C38-4284-B49F-C832F71DB0AC}" srcOrd="0" destOrd="0" presId="urn:microsoft.com/office/officeart/2005/8/layout/radial4"/>
    <dgm:cxn modelId="{E4B2DA36-F079-4F4B-9649-C2BBCDA756DB}" type="presOf" srcId="{4FE911AD-E78F-4148-8543-D553D24B7B2D}" destId="{EAEEAF99-D415-4D55-A15B-3A7DE4D3CD75}" srcOrd="0" destOrd="0" presId="urn:microsoft.com/office/officeart/2005/8/layout/radial4"/>
    <dgm:cxn modelId="{857C102B-5CA7-47AC-8B9B-70CE0D0994F8}" type="presParOf" srcId="{82C92DB7-DA6C-401B-8328-62C2FC9C0C30}" destId="{EAEEAF99-D415-4D55-A15B-3A7DE4D3CD75}" srcOrd="0" destOrd="0" presId="urn:microsoft.com/office/officeart/2005/8/layout/radial4"/>
    <dgm:cxn modelId="{E3C584E8-BCA4-45C4-ACA0-5DFAA17BA467}" type="presParOf" srcId="{82C92DB7-DA6C-401B-8328-62C2FC9C0C30}" destId="{C9FBF7FA-D4FA-48BA-9BA9-6B7E6955909F}" srcOrd="1" destOrd="0" presId="urn:microsoft.com/office/officeart/2005/8/layout/radial4"/>
    <dgm:cxn modelId="{9B7E13AF-D820-40F0-91A6-FF52601D832A}" type="presParOf" srcId="{82C92DB7-DA6C-401B-8328-62C2FC9C0C30}" destId="{A95E3AB8-2B67-44B5-8E72-7C2533DAFC6C}" srcOrd="2" destOrd="0" presId="urn:microsoft.com/office/officeart/2005/8/layout/radial4"/>
    <dgm:cxn modelId="{3E958662-CDDF-495E-B0C9-BEDF22D5E641}" type="presParOf" srcId="{82C92DB7-DA6C-401B-8328-62C2FC9C0C30}" destId="{87D5A97A-F2E9-4BA0-ADF5-CB46A6C497A4}" srcOrd="3" destOrd="0" presId="urn:microsoft.com/office/officeart/2005/8/layout/radial4"/>
    <dgm:cxn modelId="{6C3F81E0-18F8-4D66-B059-D94E2919797F}" type="presParOf" srcId="{82C92DB7-DA6C-401B-8328-62C2FC9C0C30}" destId="{48FCA376-8C38-4284-B49F-C832F71DB0AC}" srcOrd="4" destOrd="0" presId="urn:microsoft.com/office/officeart/2005/8/layout/radial4"/>
    <dgm:cxn modelId="{6C7BF487-E26B-4EC1-ADC4-B05C09E64A0D}" type="presParOf" srcId="{82C92DB7-DA6C-401B-8328-62C2FC9C0C30}" destId="{13A71F93-E305-459E-869C-67AB824842DF}" srcOrd="5" destOrd="0" presId="urn:microsoft.com/office/officeart/2005/8/layout/radial4"/>
    <dgm:cxn modelId="{D4C976A8-3357-4E80-9DE4-A12B7D101FBA}" type="presParOf" srcId="{82C92DB7-DA6C-401B-8328-62C2FC9C0C30}" destId="{4C08A213-F152-453F-8E57-0F8151EF70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6CD3E-7136-4B12-9B2D-9EE9F29033B9}" type="doc">
      <dgm:prSet loTypeId="urn:microsoft.com/office/officeart/2005/8/layout/process1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168B76-DD20-4BD0-83B4-1668CC118342}">
      <dgm:prSet/>
      <dgm:spPr>
        <a:solidFill>
          <a:srgbClr val="FFFF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BE WISE IN SPENDING 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1DEB1055-C2FA-41A0-BD6C-F6111BC511C6}" type="parTrans" cxnId="{B3DF8627-C63C-42EF-8D3A-CB65E9A29AC7}">
      <dgm:prSet/>
      <dgm:spPr/>
      <dgm:t>
        <a:bodyPr/>
        <a:lstStyle/>
        <a:p>
          <a:endParaRPr lang="en-US"/>
        </a:p>
      </dgm:t>
    </dgm:pt>
    <dgm:pt modelId="{05164DBE-CFAF-4175-A00F-4564EE7F8C42}" type="sibTrans" cxnId="{B3DF8627-C63C-42EF-8D3A-CB65E9A29AC7}">
      <dgm:prSet/>
      <dgm:spPr/>
      <dgm:t>
        <a:bodyPr/>
        <a:lstStyle/>
        <a:p>
          <a:endParaRPr lang="en-US"/>
        </a:p>
      </dgm:t>
    </dgm:pt>
    <dgm:pt modelId="{EA14DA1B-62F9-4AE2-9BCC-183B07CABEE1}">
      <dgm:prSet/>
      <dgm:spPr>
        <a:solidFill>
          <a:srgbClr val="ABDA00"/>
        </a:solidFill>
      </dgm:spPr>
      <dgm:t>
        <a:bodyPr/>
        <a:lstStyle/>
        <a:p>
          <a:r>
            <a:rPr lang="en-US" dirty="0" smtClean="0"/>
            <a:t>IF YOU ARE TOO BROKE TO BUY FOOD, FRUITS OR VEGETABLES </a:t>
          </a:r>
          <a:endParaRPr lang="en-US" dirty="0"/>
        </a:p>
      </dgm:t>
    </dgm:pt>
    <dgm:pt modelId="{DCB72F38-5732-4503-A205-648F4165FC4E}" type="parTrans" cxnId="{B361758E-993A-42F0-B0BA-9388147238FC}">
      <dgm:prSet/>
      <dgm:spPr/>
      <dgm:t>
        <a:bodyPr/>
        <a:lstStyle/>
        <a:p>
          <a:endParaRPr lang="en-US"/>
        </a:p>
      </dgm:t>
    </dgm:pt>
    <dgm:pt modelId="{B39E6C86-B84B-4E9F-B88B-5C1400A0CE25}" type="sibTrans" cxnId="{B361758E-993A-42F0-B0BA-9388147238FC}">
      <dgm:prSet/>
      <dgm:spPr/>
      <dgm:t>
        <a:bodyPr/>
        <a:lstStyle/>
        <a:p>
          <a:endParaRPr lang="en-US"/>
        </a:p>
      </dgm:t>
    </dgm:pt>
    <dgm:pt modelId="{118D9DB2-9168-44B7-9A6C-B3B374330AAD}">
      <dgm:prSet/>
      <dgm:spPr>
        <a:solidFill>
          <a:srgbClr val="00CCFF"/>
        </a:solidFill>
      </dgm:spPr>
      <dgm:t>
        <a:bodyPr/>
        <a:lstStyle/>
        <a:p>
          <a:r>
            <a:rPr lang="en-US" dirty="0" smtClean="0"/>
            <a:t>YOU ARE DEFINITELY TOO BROKE TO BUY JUNK OR FAST FOOD</a:t>
          </a:r>
          <a:endParaRPr lang="en-US" dirty="0"/>
        </a:p>
      </dgm:t>
    </dgm:pt>
    <dgm:pt modelId="{F85759C5-A8FC-41CB-A30A-30AF4A7A3CC4}" type="parTrans" cxnId="{90617782-3805-4161-87B3-08C908DBF36B}">
      <dgm:prSet/>
      <dgm:spPr/>
      <dgm:t>
        <a:bodyPr/>
        <a:lstStyle/>
        <a:p>
          <a:endParaRPr lang="en-US"/>
        </a:p>
      </dgm:t>
    </dgm:pt>
    <dgm:pt modelId="{CB426445-6F5A-462C-8E32-A44771524F55}" type="sibTrans" cxnId="{90617782-3805-4161-87B3-08C908DBF36B}">
      <dgm:prSet/>
      <dgm:spPr/>
      <dgm:t>
        <a:bodyPr/>
        <a:lstStyle/>
        <a:p>
          <a:endParaRPr lang="en-US"/>
        </a:p>
      </dgm:t>
    </dgm:pt>
    <dgm:pt modelId="{11C57048-A193-4CAB-BF4A-4CD7CF6C37B2}" type="pres">
      <dgm:prSet presAssocID="{6C26CD3E-7136-4B12-9B2D-9EE9F29033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94DDF-37F1-475F-9A50-3EDDD294B7A9}" type="pres">
      <dgm:prSet presAssocID="{B8168B76-DD20-4BD0-83B4-1668CC118342}" presName="node" presStyleLbl="node1" presStyleIdx="0" presStyleCnt="3" custScaleX="60469" custLinFactNeighborX="-40269" custLinFactNeighborY="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5EF58-67B3-4874-86EF-AF61D779A2F5}" type="pres">
      <dgm:prSet presAssocID="{05164DBE-CFAF-4175-A00F-4564EE7F8C42}" presName="sibTrans" presStyleLbl="sibTrans2D1" presStyleIdx="0" presStyleCnt="2" custLinFactNeighborX="-14112" custLinFactNeighborY="2246"/>
      <dgm:spPr/>
      <dgm:t>
        <a:bodyPr/>
        <a:lstStyle/>
        <a:p>
          <a:endParaRPr lang="en-US"/>
        </a:p>
      </dgm:t>
    </dgm:pt>
    <dgm:pt modelId="{BE14C492-FCEB-4690-8551-8BC1C8480AED}" type="pres">
      <dgm:prSet presAssocID="{05164DBE-CFAF-4175-A00F-4564EE7F8C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D79D6B0-4A40-4EBC-A6C3-AC9ED8E94AF6}" type="pres">
      <dgm:prSet presAssocID="{EA14DA1B-62F9-4AE2-9BCC-183B07CABEE1}" presName="node" presStyleLbl="node1" presStyleIdx="1" presStyleCnt="3" custScaleX="161480" custLinFactNeighborX="-34686" custLinFactNeighborY="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3E8DA-CA9C-4D77-BE7B-C6889746C97D}" type="pres">
      <dgm:prSet presAssocID="{B39E6C86-B84B-4E9F-B88B-5C1400A0CE25}" presName="sibTrans" presStyleLbl="sibTrans2D1" presStyleIdx="1" presStyleCnt="2" custScaleX="100728" custScaleY="102732" custLinFactNeighborX="-13867" custLinFactNeighborY="8014"/>
      <dgm:spPr/>
      <dgm:t>
        <a:bodyPr/>
        <a:lstStyle/>
        <a:p>
          <a:endParaRPr lang="en-US"/>
        </a:p>
      </dgm:t>
    </dgm:pt>
    <dgm:pt modelId="{27375611-2D51-47CA-8DB4-F6A4A291EC43}" type="pres">
      <dgm:prSet presAssocID="{B39E6C86-B84B-4E9F-B88B-5C1400A0CE2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7C34AFA-A7ED-4955-BDFC-37897579A9D0}" type="pres">
      <dgm:prSet presAssocID="{118D9DB2-9168-44B7-9A6C-B3B374330AAD}" presName="node" presStyleLbl="node1" presStyleIdx="2" presStyleCnt="3" custScaleX="155052" custLinFactNeighborX="-52274" custLinFactNeighborY="5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95A64-FD81-484F-953B-A49D631C41AD}" type="presOf" srcId="{EA14DA1B-62F9-4AE2-9BCC-183B07CABEE1}" destId="{4D79D6B0-4A40-4EBC-A6C3-AC9ED8E94AF6}" srcOrd="0" destOrd="0" presId="urn:microsoft.com/office/officeart/2005/8/layout/process1"/>
    <dgm:cxn modelId="{3836DD21-E008-4AF6-8B61-192FFB62E360}" type="presOf" srcId="{B8168B76-DD20-4BD0-83B4-1668CC118342}" destId="{CB694DDF-37F1-475F-9A50-3EDDD294B7A9}" srcOrd="0" destOrd="0" presId="urn:microsoft.com/office/officeart/2005/8/layout/process1"/>
    <dgm:cxn modelId="{B3DF8627-C63C-42EF-8D3A-CB65E9A29AC7}" srcId="{6C26CD3E-7136-4B12-9B2D-9EE9F29033B9}" destId="{B8168B76-DD20-4BD0-83B4-1668CC118342}" srcOrd="0" destOrd="0" parTransId="{1DEB1055-C2FA-41A0-BD6C-F6111BC511C6}" sibTransId="{05164DBE-CFAF-4175-A00F-4564EE7F8C42}"/>
    <dgm:cxn modelId="{43AAE0B7-6060-4BFC-997A-6EA4F5722A67}" type="presOf" srcId="{118D9DB2-9168-44B7-9A6C-B3B374330AAD}" destId="{67C34AFA-A7ED-4955-BDFC-37897579A9D0}" srcOrd="0" destOrd="0" presId="urn:microsoft.com/office/officeart/2005/8/layout/process1"/>
    <dgm:cxn modelId="{7103B91A-A843-415E-9AF0-B641D33E5E8A}" type="presOf" srcId="{B39E6C86-B84B-4E9F-B88B-5C1400A0CE25}" destId="{27375611-2D51-47CA-8DB4-F6A4A291EC43}" srcOrd="1" destOrd="0" presId="urn:microsoft.com/office/officeart/2005/8/layout/process1"/>
    <dgm:cxn modelId="{E8E387A2-AD12-4B86-A4C7-41BAAB430995}" type="presOf" srcId="{B39E6C86-B84B-4E9F-B88B-5C1400A0CE25}" destId="{21E3E8DA-CA9C-4D77-BE7B-C6889746C97D}" srcOrd="0" destOrd="0" presId="urn:microsoft.com/office/officeart/2005/8/layout/process1"/>
    <dgm:cxn modelId="{B361758E-993A-42F0-B0BA-9388147238FC}" srcId="{6C26CD3E-7136-4B12-9B2D-9EE9F29033B9}" destId="{EA14DA1B-62F9-4AE2-9BCC-183B07CABEE1}" srcOrd="1" destOrd="0" parTransId="{DCB72F38-5732-4503-A205-648F4165FC4E}" sibTransId="{B39E6C86-B84B-4E9F-B88B-5C1400A0CE25}"/>
    <dgm:cxn modelId="{90617782-3805-4161-87B3-08C908DBF36B}" srcId="{6C26CD3E-7136-4B12-9B2D-9EE9F29033B9}" destId="{118D9DB2-9168-44B7-9A6C-B3B374330AAD}" srcOrd="2" destOrd="0" parTransId="{F85759C5-A8FC-41CB-A30A-30AF4A7A3CC4}" sibTransId="{CB426445-6F5A-462C-8E32-A44771524F55}"/>
    <dgm:cxn modelId="{DCAB1DDC-7D31-4834-A07C-56155C1DB21A}" type="presOf" srcId="{05164DBE-CFAF-4175-A00F-4564EE7F8C42}" destId="{BE14C492-FCEB-4690-8551-8BC1C8480AED}" srcOrd="1" destOrd="0" presId="urn:microsoft.com/office/officeart/2005/8/layout/process1"/>
    <dgm:cxn modelId="{31E28F17-2172-4C2A-9F10-303B8EB34B78}" type="presOf" srcId="{6C26CD3E-7136-4B12-9B2D-9EE9F29033B9}" destId="{11C57048-A193-4CAB-BF4A-4CD7CF6C37B2}" srcOrd="0" destOrd="0" presId="urn:microsoft.com/office/officeart/2005/8/layout/process1"/>
    <dgm:cxn modelId="{9024A1A4-893C-4339-8297-9FB9AEA3CA87}" type="presOf" srcId="{05164DBE-CFAF-4175-A00F-4564EE7F8C42}" destId="{5855EF58-67B3-4874-86EF-AF61D779A2F5}" srcOrd="0" destOrd="0" presId="urn:microsoft.com/office/officeart/2005/8/layout/process1"/>
    <dgm:cxn modelId="{50D4F4DF-E9D3-4317-9EEB-4FA88E918085}" type="presParOf" srcId="{11C57048-A193-4CAB-BF4A-4CD7CF6C37B2}" destId="{CB694DDF-37F1-475F-9A50-3EDDD294B7A9}" srcOrd="0" destOrd="0" presId="urn:microsoft.com/office/officeart/2005/8/layout/process1"/>
    <dgm:cxn modelId="{4240608A-3270-41C8-9ABE-295E171AEA8B}" type="presParOf" srcId="{11C57048-A193-4CAB-BF4A-4CD7CF6C37B2}" destId="{5855EF58-67B3-4874-86EF-AF61D779A2F5}" srcOrd="1" destOrd="0" presId="urn:microsoft.com/office/officeart/2005/8/layout/process1"/>
    <dgm:cxn modelId="{7F423788-3EF2-4D5E-ADD3-1FB927744378}" type="presParOf" srcId="{5855EF58-67B3-4874-86EF-AF61D779A2F5}" destId="{BE14C492-FCEB-4690-8551-8BC1C8480AED}" srcOrd="0" destOrd="0" presId="urn:microsoft.com/office/officeart/2005/8/layout/process1"/>
    <dgm:cxn modelId="{A29A6943-23F1-4BD5-9BC6-296EF8050092}" type="presParOf" srcId="{11C57048-A193-4CAB-BF4A-4CD7CF6C37B2}" destId="{4D79D6B0-4A40-4EBC-A6C3-AC9ED8E94AF6}" srcOrd="2" destOrd="0" presId="urn:microsoft.com/office/officeart/2005/8/layout/process1"/>
    <dgm:cxn modelId="{95FB29D5-26CE-42C5-8731-5D6F52C24471}" type="presParOf" srcId="{11C57048-A193-4CAB-BF4A-4CD7CF6C37B2}" destId="{21E3E8DA-CA9C-4D77-BE7B-C6889746C97D}" srcOrd="3" destOrd="0" presId="urn:microsoft.com/office/officeart/2005/8/layout/process1"/>
    <dgm:cxn modelId="{6D3F0D96-EDF5-406A-9EAC-FF319B0D89A6}" type="presParOf" srcId="{21E3E8DA-CA9C-4D77-BE7B-C6889746C97D}" destId="{27375611-2D51-47CA-8DB4-F6A4A291EC43}" srcOrd="0" destOrd="0" presId="urn:microsoft.com/office/officeart/2005/8/layout/process1"/>
    <dgm:cxn modelId="{35FA7AAF-BD80-4BAF-AAAA-07B7B4099F81}" type="presParOf" srcId="{11C57048-A193-4CAB-BF4A-4CD7CF6C37B2}" destId="{67C34AFA-A7ED-4955-BDFC-37897579A9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1B988-1FB2-496A-BC4B-8876D7DE1EE4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E8E491DC-CE05-434F-B5B6-AB6B76B5E472}">
      <dgm:prSet phldrT="[Text]" custT="1"/>
      <dgm:spPr/>
      <dgm:t>
        <a:bodyPr/>
        <a:lstStyle/>
        <a:p>
          <a:r>
            <a:rPr lang="en-US" sz="4400" dirty="0" smtClean="0"/>
            <a:t>Actions</a:t>
          </a:r>
          <a:endParaRPr lang="en-US" sz="4400" dirty="0"/>
        </a:p>
      </dgm:t>
    </dgm:pt>
    <dgm:pt modelId="{468C851B-E250-4BAE-B585-1F13C4F07399}" type="parTrans" cxnId="{236F536A-E9A8-4E35-8F07-3C3C0DE0D8E8}">
      <dgm:prSet/>
      <dgm:spPr/>
      <dgm:t>
        <a:bodyPr/>
        <a:lstStyle/>
        <a:p>
          <a:endParaRPr lang="en-US"/>
        </a:p>
      </dgm:t>
    </dgm:pt>
    <dgm:pt modelId="{26E773C0-ED55-454D-8A0F-93DCC4222C3F}" type="sibTrans" cxnId="{236F536A-E9A8-4E35-8F07-3C3C0DE0D8E8}">
      <dgm:prSet/>
      <dgm:spPr/>
      <dgm:t>
        <a:bodyPr/>
        <a:lstStyle/>
        <a:p>
          <a:endParaRPr lang="en-US"/>
        </a:p>
      </dgm:t>
    </dgm:pt>
    <dgm:pt modelId="{2DD4E813-7D07-43CD-84A7-5DC0E4262599}">
      <dgm:prSet phldrT="[Text]" custT="1"/>
      <dgm:spPr/>
      <dgm:t>
        <a:bodyPr/>
        <a:lstStyle/>
        <a:p>
          <a:r>
            <a:rPr lang="en-US" sz="8800" dirty="0" smtClean="0"/>
            <a:t>=</a:t>
          </a:r>
          <a:endParaRPr lang="en-US" sz="8800" dirty="0"/>
        </a:p>
      </dgm:t>
    </dgm:pt>
    <dgm:pt modelId="{1785AB79-B2D5-4BFE-87C4-21AC3594ACAE}" type="parTrans" cxnId="{026CDBEC-CF89-469E-899D-66FCD48CC531}">
      <dgm:prSet/>
      <dgm:spPr/>
      <dgm:t>
        <a:bodyPr/>
        <a:lstStyle/>
        <a:p>
          <a:endParaRPr lang="en-US"/>
        </a:p>
      </dgm:t>
    </dgm:pt>
    <dgm:pt modelId="{815DDC82-72F8-4A32-ABA9-CE30437D3671}" type="sibTrans" cxnId="{026CDBEC-CF89-469E-899D-66FCD48CC531}">
      <dgm:prSet/>
      <dgm:spPr/>
      <dgm:t>
        <a:bodyPr/>
        <a:lstStyle/>
        <a:p>
          <a:endParaRPr lang="en-US"/>
        </a:p>
      </dgm:t>
    </dgm:pt>
    <dgm:pt modelId="{C9D3E84E-A4D4-4766-B488-A87FC7DC7C56}">
      <dgm:prSet phldrT="[Text]"/>
      <dgm:spPr/>
      <dgm:t>
        <a:bodyPr/>
        <a:lstStyle/>
        <a:p>
          <a:r>
            <a:rPr lang="en-US" dirty="0" smtClean="0"/>
            <a:t>consequence</a:t>
          </a:r>
          <a:endParaRPr lang="en-US" dirty="0"/>
        </a:p>
      </dgm:t>
    </dgm:pt>
    <dgm:pt modelId="{4A200824-0F75-4D4C-86E7-3F082ABBBB41}" type="parTrans" cxnId="{79053C2F-9377-4847-BC3D-00FDEA9D138B}">
      <dgm:prSet/>
      <dgm:spPr/>
      <dgm:t>
        <a:bodyPr/>
        <a:lstStyle/>
        <a:p>
          <a:endParaRPr lang="en-US"/>
        </a:p>
      </dgm:t>
    </dgm:pt>
    <dgm:pt modelId="{EBCEC397-FA2E-4F05-AFEC-3331D7FBBF94}" type="sibTrans" cxnId="{79053C2F-9377-4847-BC3D-00FDEA9D138B}">
      <dgm:prSet/>
      <dgm:spPr/>
      <dgm:t>
        <a:bodyPr/>
        <a:lstStyle/>
        <a:p>
          <a:endParaRPr lang="en-US"/>
        </a:p>
      </dgm:t>
    </dgm:pt>
    <dgm:pt modelId="{536B9431-4154-48E4-8A2C-25A3F780FC76}" type="pres">
      <dgm:prSet presAssocID="{C821B988-1FB2-496A-BC4B-8876D7DE1EE4}" presName="Name0" presStyleCnt="0">
        <dgm:presLayoutVars>
          <dgm:dir/>
          <dgm:resizeHandles val="exact"/>
        </dgm:presLayoutVars>
      </dgm:prSet>
      <dgm:spPr/>
    </dgm:pt>
    <dgm:pt modelId="{58040B9C-2366-40F6-8A84-5B247551B26A}" type="pres">
      <dgm:prSet presAssocID="{E8E491DC-CE05-434F-B5B6-AB6B76B5E47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F0293-9B96-46A2-8107-65BB1B673EE8}" type="pres">
      <dgm:prSet presAssocID="{26E773C0-ED55-454D-8A0F-93DCC4222C3F}" presName="parSpace" presStyleCnt="0"/>
      <dgm:spPr/>
    </dgm:pt>
    <dgm:pt modelId="{B6D6A0AC-777C-46C3-A01B-B944473249F1}" type="pres">
      <dgm:prSet presAssocID="{2DD4E813-7D07-43CD-84A7-5DC0E4262599}" presName="parTxOnly" presStyleLbl="node1" presStyleIdx="1" presStyleCnt="3">
        <dgm:presLayoutVars>
          <dgm:bulletEnabled val="1"/>
        </dgm:presLayoutVars>
      </dgm:prSet>
      <dgm:spPr/>
    </dgm:pt>
    <dgm:pt modelId="{9E03F4C5-D305-47DB-A9F9-8DEC486D3EED}" type="pres">
      <dgm:prSet presAssocID="{815DDC82-72F8-4A32-ABA9-CE30437D3671}" presName="parSpace" presStyleCnt="0"/>
      <dgm:spPr/>
    </dgm:pt>
    <dgm:pt modelId="{F346563A-6188-4E88-A44B-02A32C77FD09}" type="pres">
      <dgm:prSet presAssocID="{C9D3E84E-A4D4-4766-B488-A87FC7DC7C5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53C2F-9377-4847-BC3D-00FDEA9D138B}" srcId="{C821B988-1FB2-496A-BC4B-8876D7DE1EE4}" destId="{C9D3E84E-A4D4-4766-B488-A87FC7DC7C56}" srcOrd="2" destOrd="0" parTransId="{4A200824-0F75-4D4C-86E7-3F082ABBBB41}" sibTransId="{EBCEC397-FA2E-4F05-AFEC-3331D7FBBF94}"/>
    <dgm:cxn modelId="{12C668E4-C7FB-4D87-BBFC-A103507BFDE9}" type="presOf" srcId="{C821B988-1FB2-496A-BC4B-8876D7DE1EE4}" destId="{536B9431-4154-48E4-8A2C-25A3F780FC76}" srcOrd="0" destOrd="0" presId="urn:microsoft.com/office/officeart/2005/8/layout/hChevron3"/>
    <dgm:cxn modelId="{236F536A-E9A8-4E35-8F07-3C3C0DE0D8E8}" srcId="{C821B988-1FB2-496A-BC4B-8876D7DE1EE4}" destId="{E8E491DC-CE05-434F-B5B6-AB6B76B5E472}" srcOrd="0" destOrd="0" parTransId="{468C851B-E250-4BAE-B585-1F13C4F07399}" sibTransId="{26E773C0-ED55-454D-8A0F-93DCC4222C3F}"/>
    <dgm:cxn modelId="{F97871F9-42AC-4029-A544-07F2E31EE13F}" type="presOf" srcId="{2DD4E813-7D07-43CD-84A7-5DC0E4262599}" destId="{B6D6A0AC-777C-46C3-A01B-B944473249F1}" srcOrd="0" destOrd="0" presId="urn:microsoft.com/office/officeart/2005/8/layout/hChevron3"/>
    <dgm:cxn modelId="{E7697B1B-34A8-44E6-8D2C-7AD8098A904B}" type="presOf" srcId="{E8E491DC-CE05-434F-B5B6-AB6B76B5E472}" destId="{58040B9C-2366-40F6-8A84-5B247551B26A}" srcOrd="0" destOrd="0" presId="urn:microsoft.com/office/officeart/2005/8/layout/hChevron3"/>
    <dgm:cxn modelId="{026CDBEC-CF89-469E-899D-66FCD48CC531}" srcId="{C821B988-1FB2-496A-BC4B-8876D7DE1EE4}" destId="{2DD4E813-7D07-43CD-84A7-5DC0E4262599}" srcOrd="1" destOrd="0" parTransId="{1785AB79-B2D5-4BFE-87C4-21AC3594ACAE}" sibTransId="{815DDC82-72F8-4A32-ABA9-CE30437D3671}"/>
    <dgm:cxn modelId="{73E94DCD-38CE-48A0-A0A9-EA29C856FA6E}" type="presOf" srcId="{C9D3E84E-A4D4-4766-B488-A87FC7DC7C56}" destId="{F346563A-6188-4E88-A44B-02A32C77FD09}" srcOrd="0" destOrd="0" presId="urn:microsoft.com/office/officeart/2005/8/layout/hChevron3"/>
    <dgm:cxn modelId="{C8E39063-D974-45C6-9AA8-C11239F85B27}" type="presParOf" srcId="{536B9431-4154-48E4-8A2C-25A3F780FC76}" destId="{58040B9C-2366-40F6-8A84-5B247551B26A}" srcOrd="0" destOrd="0" presId="urn:microsoft.com/office/officeart/2005/8/layout/hChevron3"/>
    <dgm:cxn modelId="{4AA09D19-EDAD-49F6-B2AA-91BA382FBAD4}" type="presParOf" srcId="{536B9431-4154-48E4-8A2C-25A3F780FC76}" destId="{C06F0293-9B96-46A2-8107-65BB1B673EE8}" srcOrd="1" destOrd="0" presId="urn:microsoft.com/office/officeart/2005/8/layout/hChevron3"/>
    <dgm:cxn modelId="{BE356082-1C8A-4FEC-8282-496CEDA3DFB4}" type="presParOf" srcId="{536B9431-4154-48E4-8A2C-25A3F780FC76}" destId="{B6D6A0AC-777C-46C3-A01B-B944473249F1}" srcOrd="2" destOrd="0" presId="urn:microsoft.com/office/officeart/2005/8/layout/hChevron3"/>
    <dgm:cxn modelId="{A08294C2-975B-4E78-8D0E-603E6BC3D52A}" type="presParOf" srcId="{536B9431-4154-48E4-8A2C-25A3F780FC76}" destId="{9E03F4C5-D305-47DB-A9F9-8DEC486D3EED}" srcOrd="3" destOrd="0" presId="urn:microsoft.com/office/officeart/2005/8/layout/hChevron3"/>
    <dgm:cxn modelId="{DE5EBF96-ED5A-405B-A37D-74F7270BA5B5}" type="presParOf" srcId="{536B9431-4154-48E4-8A2C-25A3F780FC76}" destId="{F346563A-6188-4E88-A44B-02A32C77FD09}" srcOrd="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EE10FF-2954-4E88-8702-41FAAD2A119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984ED-E7A9-4B9A-B2DE-10A40758AC72}">
      <dgm:prSet phldrT="[Text]" custT="1"/>
      <dgm:spPr/>
      <dgm:t>
        <a:bodyPr/>
        <a:lstStyle/>
        <a:p>
          <a:r>
            <a:rPr lang="en-US" sz="3200" dirty="0" smtClean="0"/>
            <a:t>Be  </a:t>
          </a:r>
          <a:r>
            <a:rPr lang="en-US" sz="4000" dirty="0" smtClean="0">
              <a:solidFill>
                <a:srgbClr val="002060"/>
              </a:solidFill>
            </a:rPr>
            <a:t>DEDICATED</a:t>
          </a:r>
          <a:r>
            <a:rPr lang="en-US" sz="3200" dirty="0" smtClean="0"/>
            <a:t> to</a:t>
          </a:r>
          <a:endParaRPr lang="en-US" sz="2400" dirty="0"/>
        </a:p>
      </dgm:t>
    </dgm:pt>
    <dgm:pt modelId="{0782007C-8B9B-48BB-B99C-B8140254900A}" type="parTrans" cxnId="{2CC1EFA8-C589-4819-BB5F-2442D041D3F7}">
      <dgm:prSet/>
      <dgm:spPr/>
      <dgm:t>
        <a:bodyPr/>
        <a:lstStyle/>
        <a:p>
          <a:endParaRPr lang="en-US"/>
        </a:p>
      </dgm:t>
    </dgm:pt>
    <dgm:pt modelId="{DAC43AFA-85F9-4032-BE93-F9957BC06426}" type="sibTrans" cxnId="{2CC1EFA8-C589-4819-BB5F-2442D041D3F7}">
      <dgm:prSet/>
      <dgm:spPr/>
      <dgm:t>
        <a:bodyPr/>
        <a:lstStyle/>
        <a:p>
          <a:endParaRPr lang="en-US"/>
        </a:p>
      </dgm:t>
    </dgm:pt>
    <dgm:pt modelId="{72C1BA5B-7625-4379-8E67-5F3ED78B186A}">
      <dgm:prSet phldrT="[Text]"/>
      <dgm:spPr/>
      <dgm:t>
        <a:bodyPr/>
        <a:lstStyle/>
        <a:p>
          <a:r>
            <a:rPr lang="en-US" dirty="0" smtClean="0"/>
            <a:t>PROPER  NUTRITION AND WELLNESS </a:t>
          </a:r>
          <a:endParaRPr lang="en-US" dirty="0"/>
        </a:p>
      </dgm:t>
    </dgm:pt>
    <dgm:pt modelId="{FA72623C-1225-4F69-ACB2-4D41337E2334}" type="parTrans" cxnId="{87AEBDAD-C9F3-455C-8F78-EB3E4D660BC3}">
      <dgm:prSet/>
      <dgm:spPr/>
      <dgm:t>
        <a:bodyPr/>
        <a:lstStyle/>
        <a:p>
          <a:endParaRPr lang="en-US"/>
        </a:p>
      </dgm:t>
    </dgm:pt>
    <dgm:pt modelId="{501E33B1-3846-495E-9657-F19A246C0B97}" type="sibTrans" cxnId="{87AEBDAD-C9F3-455C-8F78-EB3E4D660BC3}">
      <dgm:prSet/>
      <dgm:spPr/>
      <dgm:t>
        <a:bodyPr/>
        <a:lstStyle/>
        <a:p>
          <a:endParaRPr lang="en-US"/>
        </a:p>
      </dgm:t>
    </dgm:pt>
    <dgm:pt modelId="{69D9A911-9D04-4B82-B624-736724BFFFB5}">
      <dgm:prSet phldrT="[Text]" custT="1"/>
      <dgm:spPr/>
      <dgm:t>
        <a:bodyPr/>
        <a:lstStyle/>
        <a:p>
          <a:r>
            <a:rPr lang="en-US" sz="2400" dirty="0" smtClean="0"/>
            <a:t>They provide</a:t>
          </a:r>
          <a:r>
            <a:rPr lang="en-US" sz="2800" dirty="0" smtClean="0"/>
            <a:t> </a:t>
          </a:r>
          <a:r>
            <a:rPr lang="en-US" sz="4000" dirty="0" smtClean="0">
              <a:solidFill>
                <a:srgbClr val="002060"/>
              </a:solidFill>
            </a:rPr>
            <a:t>RESILENCE</a:t>
          </a:r>
          <a:r>
            <a:rPr lang="en-US" sz="2800" dirty="0" smtClean="0"/>
            <a:t> </a:t>
          </a:r>
          <a:endParaRPr lang="en-US" sz="2800" dirty="0"/>
        </a:p>
      </dgm:t>
    </dgm:pt>
    <dgm:pt modelId="{24765BD9-88C6-4F99-9429-865E2CFF07AE}" type="parTrans" cxnId="{FA9DFABD-6BAC-4F00-93CC-816DA6108B2B}">
      <dgm:prSet/>
      <dgm:spPr/>
      <dgm:t>
        <a:bodyPr/>
        <a:lstStyle/>
        <a:p>
          <a:endParaRPr lang="en-US"/>
        </a:p>
      </dgm:t>
    </dgm:pt>
    <dgm:pt modelId="{718718DD-7C1D-454D-936F-9605A6FCF87B}" type="sibTrans" cxnId="{FA9DFABD-6BAC-4F00-93CC-816DA6108B2B}">
      <dgm:prSet/>
      <dgm:spPr/>
      <dgm:t>
        <a:bodyPr/>
        <a:lstStyle/>
        <a:p>
          <a:endParaRPr lang="en-US"/>
        </a:p>
      </dgm:t>
    </dgm:pt>
    <dgm:pt modelId="{514D6C5F-8112-4609-9F28-05DB1DBC1AD6}">
      <dgm:prSet phldrT="[Text]"/>
      <dgm:spPr/>
      <dgm:t>
        <a:bodyPr/>
        <a:lstStyle/>
        <a:p>
          <a:pPr algn="ctr"/>
          <a:r>
            <a:rPr lang="en-US" dirty="0" smtClean="0"/>
            <a:t>AGAINST   SICKNESS AND DISEASE </a:t>
          </a:r>
          <a:endParaRPr lang="en-US" dirty="0"/>
        </a:p>
      </dgm:t>
    </dgm:pt>
    <dgm:pt modelId="{692627D1-52DB-4B10-BE78-21444D7F6BBE}" type="parTrans" cxnId="{59CEB5EB-9D92-46AB-BE3B-1268783CC478}">
      <dgm:prSet/>
      <dgm:spPr/>
      <dgm:t>
        <a:bodyPr/>
        <a:lstStyle/>
        <a:p>
          <a:endParaRPr lang="en-US"/>
        </a:p>
      </dgm:t>
    </dgm:pt>
    <dgm:pt modelId="{F20FA4FF-5F33-4B67-B0E5-281A57F11916}" type="sibTrans" cxnId="{59CEB5EB-9D92-46AB-BE3B-1268783CC478}">
      <dgm:prSet/>
      <dgm:spPr/>
      <dgm:t>
        <a:bodyPr/>
        <a:lstStyle/>
        <a:p>
          <a:endParaRPr lang="en-US"/>
        </a:p>
      </dgm:t>
    </dgm:pt>
    <dgm:pt modelId="{C2A009A3-DF99-45D1-AF3F-1EBD67E4295D}">
      <dgm:prSet phldrT="[Text]" custT="1"/>
      <dgm:spPr/>
      <dgm:t>
        <a:bodyPr/>
        <a:lstStyle/>
        <a:p>
          <a:r>
            <a:rPr lang="en-US" sz="2400" dirty="0" smtClean="0"/>
            <a:t>&amp;  ENSURES </a:t>
          </a:r>
          <a:r>
            <a:rPr lang="en-US" sz="4000" dirty="0" smtClean="0">
              <a:solidFill>
                <a:srgbClr val="002060"/>
              </a:solidFill>
            </a:rPr>
            <a:t>EXCELLENCE</a:t>
          </a:r>
          <a:r>
            <a:rPr lang="en-US" sz="2800" dirty="0" smtClean="0"/>
            <a:t> </a:t>
          </a:r>
          <a:endParaRPr lang="en-US" sz="2800" dirty="0"/>
        </a:p>
      </dgm:t>
    </dgm:pt>
    <dgm:pt modelId="{8402F41A-3A49-4A6E-95AE-B4C8049DB6EF}" type="parTrans" cxnId="{981FD184-758F-4167-93D5-A27D315243DF}">
      <dgm:prSet/>
      <dgm:spPr/>
      <dgm:t>
        <a:bodyPr/>
        <a:lstStyle/>
        <a:p>
          <a:endParaRPr lang="en-US"/>
        </a:p>
      </dgm:t>
    </dgm:pt>
    <dgm:pt modelId="{ECBF330E-DD3E-4FE1-AC97-9B66C99F5BBF}" type="sibTrans" cxnId="{981FD184-758F-4167-93D5-A27D315243DF}">
      <dgm:prSet/>
      <dgm:spPr/>
      <dgm:t>
        <a:bodyPr/>
        <a:lstStyle/>
        <a:p>
          <a:endParaRPr lang="en-US"/>
        </a:p>
      </dgm:t>
    </dgm:pt>
    <dgm:pt modelId="{D38247E3-7EE8-4A61-969C-E1FDFD7E7176}">
      <dgm:prSet phldrT="[Text]"/>
      <dgm:spPr/>
      <dgm:t>
        <a:bodyPr/>
        <a:lstStyle/>
        <a:p>
          <a:r>
            <a:rPr lang="en-US" dirty="0" smtClean="0"/>
            <a:t>IN ALL YOUR CHOICES</a:t>
          </a:r>
          <a:endParaRPr lang="en-US" dirty="0"/>
        </a:p>
      </dgm:t>
    </dgm:pt>
    <dgm:pt modelId="{CB0D5815-541A-4D2C-AC05-534658419960}" type="parTrans" cxnId="{389F9E23-D7D7-4895-9FB1-25EF2DE16CBD}">
      <dgm:prSet/>
      <dgm:spPr/>
      <dgm:t>
        <a:bodyPr/>
        <a:lstStyle/>
        <a:p>
          <a:endParaRPr lang="en-US"/>
        </a:p>
      </dgm:t>
    </dgm:pt>
    <dgm:pt modelId="{DC26FEBD-1837-4A7C-8C2B-FD57FBA00499}" type="sibTrans" cxnId="{389F9E23-D7D7-4895-9FB1-25EF2DE16CBD}">
      <dgm:prSet/>
      <dgm:spPr/>
      <dgm:t>
        <a:bodyPr/>
        <a:lstStyle/>
        <a:p>
          <a:endParaRPr lang="en-US"/>
        </a:p>
      </dgm:t>
    </dgm:pt>
    <dgm:pt modelId="{793344B2-262D-4899-A2DE-80C3000586F8}" type="pres">
      <dgm:prSet presAssocID="{4AEE10FF-2954-4E88-8702-41FAAD2A119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5C7DC19-698B-453D-B022-483D359E2196}" type="pres">
      <dgm:prSet presAssocID="{A4D984ED-E7A9-4B9A-B2DE-10A40758AC72}" presName="parComposite" presStyleCnt="0"/>
      <dgm:spPr/>
    </dgm:pt>
    <dgm:pt modelId="{C977DE4D-8100-4785-A2FC-F60B0A37EC07}" type="pres">
      <dgm:prSet presAssocID="{A4D984ED-E7A9-4B9A-B2DE-10A40758AC72}" presName="parBigCircle" presStyleLbl="node0" presStyleIdx="0" presStyleCnt="3"/>
      <dgm:spPr/>
    </dgm:pt>
    <dgm:pt modelId="{089B78C1-6482-498A-BFF3-308A2005F98B}" type="pres">
      <dgm:prSet presAssocID="{A4D984ED-E7A9-4B9A-B2DE-10A40758AC72}" presName="parTx" presStyleLbl="revTx" presStyleIdx="0" presStyleCnt="9" custScaleY="140740"/>
      <dgm:spPr/>
      <dgm:t>
        <a:bodyPr/>
        <a:lstStyle/>
        <a:p>
          <a:endParaRPr lang="en-US"/>
        </a:p>
      </dgm:t>
    </dgm:pt>
    <dgm:pt modelId="{0083F179-788D-47A0-B71F-C9A8C3A2E235}" type="pres">
      <dgm:prSet presAssocID="{A4D984ED-E7A9-4B9A-B2DE-10A40758AC72}" presName="bSpace" presStyleCnt="0"/>
      <dgm:spPr/>
    </dgm:pt>
    <dgm:pt modelId="{46DA530E-3E7E-4E3F-8123-B9B941C11CE1}" type="pres">
      <dgm:prSet presAssocID="{A4D984ED-E7A9-4B9A-B2DE-10A40758AC72}" presName="parBackupNorm" presStyleCnt="0"/>
      <dgm:spPr/>
    </dgm:pt>
    <dgm:pt modelId="{B84A243B-5E7A-4198-A272-48C5A3F03D7E}" type="pres">
      <dgm:prSet presAssocID="{DAC43AFA-85F9-4032-BE93-F9957BC06426}" presName="parSpace" presStyleCnt="0"/>
      <dgm:spPr/>
    </dgm:pt>
    <dgm:pt modelId="{FFAD027B-3262-4F97-9A07-F265FD42F925}" type="pres">
      <dgm:prSet presAssocID="{72C1BA5B-7625-4379-8E67-5F3ED78B186A}" presName="desBackupLeftNorm" presStyleCnt="0"/>
      <dgm:spPr/>
    </dgm:pt>
    <dgm:pt modelId="{42D99E94-2B62-42DF-B285-7D99D47D4594}" type="pres">
      <dgm:prSet presAssocID="{72C1BA5B-7625-4379-8E67-5F3ED78B186A}" presName="desComposite" presStyleCnt="0"/>
      <dgm:spPr/>
    </dgm:pt>
    <dgm:pt modelId="{5B0205DA-CB9C-4F68-A173-BB0EEC6A9122}" type="pres">
      <dgm:prSet presAssocID="{72C1BA5B-7625-4379-8E67-5F3ED78B186A}" presName="desCircle" presStyleLbl="node1" presStyleIdx="0" presStyleCnt="3"/>
      <dgm:spPr/>
    </dgm:pt>
    <dgm:pt modelId="{4AEFDB99-9F55-408A-BD89-D4D38957E879}" type="pres">
      <dgm:prSet presAssocID="{72C1BA5B-7625-4379-8E67-5F3ED78B186A}" presName="chTx" presStyleLbl="revTx" presStyleIdx="1" presStyleCnt="9"/>
      <dgm:spPr/>
      <dgm:t>
        <a:bodyPr/>
        <a:lstStyle/>
        <a:p>
          <a:endParaRPr lang="en-US"/>
        </a:p>
      </dgm:t>
    </dgm:pt>
    <dgm:pt modelId="{C56A0A2D-059D-4E30-BAE7-93CD295BF15B}" type="pres">
      <dgm:prSet presAssocID="{72C1BA5B-7625-4379-8E67-5F3ED78B186A}" presName="desTx" presStyleLbl="revTx" presStyleIdx="2" presStyleCnt="9">
        <dgm:presLayoutVars>
          <dgm:bulletEnabled val="1"/>
        </dgm:presLayoutVars>
      </dgm:prSet>
      <dgm:spPr/>
    </dgm:pt>
    <dgm:pt modelId="{99F1AE2C-D863-45C6-ACCD-A346F9C9A5CA}" type="pres">
      <dgm:prSet presAssocID="{72C1BA5B-7625-4379-8E67-5F3ED78B186A}" presName="desBackupRightNorm" presStyleCnt="0"/>
      <dgm:spPr/>
    </dgm:pt>
    <dgm:pt modelId="{438355C2-18CC-4020-A8DE-8443BDA4BDA8}" type="pres">
      <dgm:prSet presAssocID="{501E33B1-3846-495E-9657-F19A246C0B97}" presName="desSpace" presStyleCnt="0"/>
      <dgm:spPr/>
    </dgm:pt>
    <dgm:pt modelId="{9C8281CF-F7E0-4287-887D-08ED7BB9C1E5}" type="pres">
      <dgm:prSet presAssocID="{69D9A911-9D04-4B82-B624-736724BFFFB5}" presName="parComposite" presStyleCnt="0"/>
      <dgm:spPr/>
    </dgm:pt>
    <dgm:pt modelId="{4F68E1F2-0C2F-497E-B0A8-27255811455F}" type="pres">
      <dgm:prSet presAssocID="{69D9A911-9D04-4B82-B624-736724BFFFB5}" presName="parBigCircle" presStyleLbl="node0" presStyleIdx="1" presStyleCnt="3"/>
      <dgm:spPr/>
    </dgm:pt>
    <dgm:pt modelId="{2CD031AA-1829-4784-B54E-1253BC5C5684}" type="pres">
      <dgm:prSet presAssocID="{69D9A911-9D04-4B82-B624-736724BFFFB5}" presName="parTx" presStyleLbl="revTx" presStyleIdx="3" presStyleCnt="9"/>
      <dgm:spPr/>
      <dgm:t>
        <a:bodyPr/>
        <a:lstStyle/>
        <a:p>
          <a:endParaRPr lang="en-US"/>
        </a:p>
      </dgm:t>
    </dgm:pt>
    <dgm:pt modelId="{55A728B9-9864-4D1C-AD2A-B2AE6C7FAF7C}" type="pres">
      <dgm:prSet presAssocID="{69D9A911-9D04-4B82-B624-736724BFFFB5}" presName="bSpace" presStyleCnt="0"/>
      <dgm:spPr/>
    </dgm:pt>
    <dgm:pt modelId="{83FA36C3-83DA-49D5-99FE-9070F8DCA9CE}" type="pres">
      <dgm:prSet presAssocID="{69D9A911-9D04-4B82-B624-736724BFFFB5}" presName="parBackupNorm" presStyleCnt="0"/>
      <dgm:spPr/>
    </dgm:pt>
    <dgm:pt modelId="{1EA1F004-5E3A-492C-8F0D-D81F364BFA63}" type="pres">
      <dgm:prSet presAssocID="{718718DD-7C1D-454D-936F-9605A6FCF87B}" presName="parSpace" presStyleCnt="0"/>
      <dgm:spPr/>
    </dgm:pt>
    <dgm:pt modelId="{E17AC95A-DF28-41A3-888F-DBF5F6A11352}" type="pres">
      <dgm:prSet presAssocID="{514D6C5F-8112-4609-9F28-05DB1DBC1AD6}" presName="desBackupLeftNorm" presStyleCnt="0"/>
      <dgm:spPr/>
    </dgm:pt>
    <dgm:pt modelId="{DB7210A7-15F4-4EFA-90C2-416674E57A5B}" type="pres">
      <dgm:prSet presAssocID="{514D6C5F-8112-4609-9F28-05DB1DBC1AD6}" presName="desComposite" presStyleCnt="0"/>
      <dgm:spPr/>
    </dgm:pt>
    <dgm:pt modelId="{F64F63F1-D166-442B-89B2-551E3A481BA5}" type="pres">
      <dgm:prSet presAssocID="{514D6C5F-8112-4609-9F28-05DB1DBC1AD6}" presName="desCircle" presStyleLbl="node1" presStyleIdx="1" presStyleCnt="3"/>
      <dgm:spPr/>
    </dgm:pt>
    <dgm:pt modelId="{C6CDD3BD-9754-42EA-9BB0-6E88EF7C33EB}" type="pres">
      <dgm:prSet presAssocID="{514D6C5F-8112-4609-9F28-05DB1DBC1AD6}" presName="chTx" presStyleLbl="revTx" presStyleIdx="4" presStyleCnt="9" custScaleX="107687" custLinFactNeighborX="-2410" custLinFactNeighborY="6678"/>
      <dgm:spPr/>
      <dgm:t>
        <a:bodyPr/>
        <a:lstStyle/>
        <a:p>
          <a:endParaRPr lang="en-US"/>
        </a:p>
      </dgm:t>
    </dgm:pt>
    <dgm:pt modelId="{BEEE9A74-BDA5-480C-BAF4-5924AF23DC3C}" type="pres">
      <dgm:prSet presAssocID="{514D6C5F-8112-4609-9F28-05DB1DBC1AD6}" presName="desTx" presStyleLbl="revTx" presStyleIdx="5" presStyleCnt="9">
        <dgm:presLayoutVars>
          <dgm:bulletEnabled val="1"/>
        </dgm:presLayoutVars>
      </dgm:prSet>
      <dgm:spPr/>
    </dgm:pt>
    <dgm:pt modelId="{8FB72868-5540-4509-B9CF-A00887E90A2D}" type="pres">
      <dgm:prSet presAssocID="{514D6C5F-8112-4609-9F28-05DB1DBC1AD6}" presName="desBackupRightNorm" presStyleCnt="0"/>
      <dgm:spPr/>
    </dgm:pt>
    <dgm:pt modelId="{4AA3D2E7-7E9F-44B8-BB80-48B8DA3D2BFA}" type="pres">
      <dgm:prSet presAssocID="{F20FA4FF-5F33-4B67-B0E5-281A57F11916}" presName="desSpace" presStyleCnt="0"/>
      <dgm:spPr/>
    </dgm:pt>
    <dgm:pt modelId="{CE517063-CF77-46C4-9735-2BA237B69057}" type="pres">
      <dgm:prSet presAssocID="{C2A009A3-DF99-45D1-AF3F-1EBD67E4295D}" presName="parComposite" presStyleCnt="0"/>
      <dgm:spPr/>
    </dgm:pt>
    <dgm:pt modelId="{D3D4A6CC-B69A-4D93-B607-2A9BA1ABCF01}" type="pres">
      <dgm:prSet presAssocID="{C2A009A3-DF99-45D1-AF3F-1EBD67E4295D}" presName="parBigCircle" presStyleLbl="node0" presStyleIdx="2" presStyleCnt="3"/>
      <dgm:spPr/>
    </dgm:pt>
    <dgm:pt modelId="{5DE71EFF-0AA3-4E35-881A-2533CB34A636}" type="pres">
      <dgm:prSet presAssocID="{C2A009A3-DF99-45D1-AF3F-1EBD67E4295D}" presName="parTx" presStyleLbl="revTx" presStyleIdx="6" presStyleCnt="9" custScaleX="117716" custScaleY="120056" custLinFactNeighborX="5507" custLinFactNeighborY="-7264"/>
      <dgm:spPr/>
      <dgm:t>
        <a:bodyPr/>
        <a:lstStyle/>
        <a:p>
          <a:endParaRPr lang="en-US"/>
        </a:p>
      </dgm:t>
    </dgm:pt>
    <dgm:pt modelId="{AB8F5F68-E723-470B-8158-D402F1A7BD99}" type="pres">
      <dgm:prSet presAssocID="{C2A009A3-DF99-45D1-AF3F-1EBD67E4295D}" presName="bSpace" presStyleCnt="0"/>
      <dgm:spPr/>
    </dgm:pt>
    <dgm:pt modelId="{030161B7-21E5-4BC5-A1C5-3C0E19F7AC50}" type="pres">
      <dgm:prSet presAssocID="{C2A009A3-DF99-45D1-AF3F-1EBD67E4295D}" presName="parBackupNorm" presStyleCnt="0"/>
      <dgm:spPr/>
    </dgm:pt>
    <dgm:pt modelId="{FE1D417C-C55D-4143-8592-7ADC7CD7EF18}" type="pres">
      <dgm:prSet presAssocID="{ECBF330E-DD3E-4FE1-AC97-9B66C99F5BBF}" presName="parSpace" presStyleCnt="0"/>
      <dgm:spPr/>
    </dgm:pt>
    <dgm:pt modelId="{46539CCA-630D-481E-950D-21CE00E7620E}" type="pres">
      <dgm:prSet presAssocID="{D38247E3-7EE8-4A61-969C-E1FDFD7E7176}" presName="desBackupLeftNorm" presStyleCnt="0"/>
      <dgm:spPr/>
    </dgm:pt>
    <dgm:pt modelId="{36923FDD-BEE4-4159-9EA2-ABEE659196AB}" type="pres">
      <dgm:prSet presAssocID="{D38247E3-7EE8-4A61-969C-E1FDFD7E7176}" presName="desComposite" presStyleCnt="0"/>
      <dgm:spPr/>
    </dgm:pt>
    <dgm:pt modelId="{E7606313-80DC-46B9-AFB7-43D0FFA04081}" type="pres">
      <dgm:prSet presAssocID="{D38247E3-7EE8-4A61-969C-E1FDFD7E7176}" presName="desCircle" presStyleLbl="node1" presStyleIdx="2" presStyleCnt="3"/>
      <dgm:spPr/>
    </dgm:pt>
    <dgm:pt modelId="{5FDF7208-614D-436E-A85C-A2C6CD723A96}" type="pres">
      <dgm:prSet presAssocID="{D38247E3-7EE8-4A61-969C-E1FDFD7E7176}" presName="chTx" presStyleLbl="revTx" presStyleIdx="7" presStyleCnt="9"/>
      <dgm:spPr/>
      <dgm:t>
        <a:bodyPr/>
        <a:lstStyle/>
        <a:p>
          <a:endParaRPr lang="en-US"/>
        </a:p>
      </dgm:t>
    </dgm:pt>
    <dgm:pt modelId="{7E99B909-904A-4BF8-9E10-131FF76C4B2A}" type="pres">
      <dgm:prSet presAssocID="{D38247E3-7EE8-4A61-969C-E1FDFD7E7176}" presName="desTx" presStyleLbl="revTx" presStyleIdx="8" presStyleCnt="9">
        <dgm:presLayoutVars>
          <dgm:bulletEnabled val="1"/>
        </dgm:presLayoutVars>
      </dgm:prSet>
      <dgm:spPr/>
    </dgm:pt>
    <dgm:pt modelId="{AFBF5790-D6FE-437D-B3B6-403722C9624A}" type="pres">
      <dgm:prSet presAssocID="{D38247E3-7EE8-4A61-969C-E1FDFD7E7176}" presName="desBackupRightNorm" presStyleCnt="0"/>
      <dgm:spPr/>
    </dgm:pt>
    <dgm:pt modelId="{28418144-7AF5-42C5-9C2A-31CE84007D51}" type="pres">
      <dgm:prSet presAssocID="{DC26FEBD-1837-4A7C-8C2B-FD57FBA00499}" presName="desSpace" presStyleCnt="0"/>
      <dgm:spPr/>
    </dgm:pt>
  </dgm:ptLst>
  <dgm:cxnLst>
    <dgm:cxn modelId="{5C83D75C-9CC0-4437-A5B3-15998E9492B8}" type="presOf" srcId="{514D6C5F-8112-4609-9F28-05DB1DBC1AD6}" destId="{C6CDD3BD-9754-42EA-9BB0-6E88EF7C33EB}" srcOrd="0" destOrd="0" presId="urn:microsoft.com/office/officeart/2008/layout/CircleAccentTimeline"/>
    <dgm:cxn modelId="{2CC1EFA8-C589-4819-BB5F-2442D041D3F7}" srcId="{4AEE10FF-2954-4E88-8702-41FAAD2A1196}" destId="{A4D984ED-E7A9-4B9A-B2DE-10A40758AC72}" srcOrd="0" destOrd="0" parTransId="{0782007C-8B9B-48BB-B99C-B8140254900A}" sibTransId="{DAC43AFA-85F9-4032-BE93-F9957BC06426}"/>
    <dgm:cxn modelId="{2194E018-2427-4F7B-8D28-5F41E4AA8FD2}" type="presOf" srcId="{C2A009A3-DF99-45D1-AF3F-1EBD67E4295D}" destId="{5DE71EFF-0AA3-4E35-881A-2533CB34A636}" srcOrd="0" destOrd="0" presId="urn:microsoft.com/office/officeart/2008/layout/CircleAccentTimeline"/>
    <dgm:cxn modelId="{59CEB5EB-9D92-46AB-BE3B-1268783CC478}" srcId="{69D9A911-9D04-4B82-B624-736724BFFFB5}" destId="{514D6C5F-8112-4609-9F28-05DB1DBC1AD6}" srcOrd="0" destOrd="0" parTransId="{692627D1-52DB-4B10-BE78-21444D7F6BBE}" sibTransId="{F20FA4FF-5F33-4B67-B0E5-281A57F11916}"/>
    <dgm:cxn modelId="{53BA0385-F1DF-4068-AA0D-EDC054B5C252}" type="presOf" srcId="{69D9A911-9D04-4B82-B624-736724BFFFB5}" destId="{2CD031AA-1829-4784-B54E-1253BC5C5684}" srcOrd="0" destOrd="0" presId="urn:microsoft.com/office/officeart/2008/layout/CircleAccentTimeline"/>
    <dgm:cxn modelId="{E8B7EC55-B04C-4C06-AAD1-471FA7A72180}" type="presOf" srcId="{D38247E3-7EE8-4A61-969C-E1FDFD7E7176}" destId="{5FDF7208-614D-436E-A85C-A2C6CD723A96}" srcOrd="0" destOrd="0" presId="urn:microsoft.com/office/officeart/2008/layout/CircleAccentTimeline"/>
    <dgm:cxn modelId="{87AEBDAD-C9F3-455C-8F78-EB3E4D660BC3}" srcId="{A4D984ED-E7A9-4B9A-B2DE-10A40758AC72}" destId="{72C1BA5B-7625-4379-8E67-5F3ED78B186A}" srcOrd="0" destOrd="0" parTransId="{FA72623C-1225-4F69-ACB2-4D41337E2334}" sibTransId="{501E33B1-3846-495E-9657-F19A246C0B97}"/>
    <dgm:cxn modelId="{389F9E23-D7D7-4895-9FB1-25EF2DE16CBD}" srcId="{C2A009A3-DF99-45D1-AF3F-1EBD67E4295D}" destId="{D38247E3-7EE8-4A61-969C-E1FDFD7E7176}" srcOrd="0" destOrd="0" parTransId="{CB0D5815-541A-4D2C-AC05-534658419960}" sibTransId="{DC26FEBD-1837-4A7C-8C2B-FD57FBA00499}"/>
    <dgm:cxn modelId="{85D5FF7F-BF28-4255-9FCA-C3ACFB4DA856}" type="presOf" srcId="{72C1BA5B-7625-4379-8E67-5F3ED78B186A}" destId="{4AEFDB99-9F55-408A-BD89-D4D38957E879}" srcOrd="0" destOrd="0" presId="urn:microsoft.com/office/officeart/2008/layout/CircleAccentTimeline"/>
    <dgm:cxn modelId="{564923EF-079B-455C-ADBD-EBFB87970504}" type="presOf" srcId="{A4D984ED-E7A9-4B9A-B2DE-10A40758AC72}" destId="{089B78C1-6482-498A-BFF3-308A2005F98B}" srcOrd="0" destOrd="0" presId="urn:microsoft.com/office/officeart/2008/layout/CircleAccentTimeline"/>
    <dgm:cxn modelId="{981FD184-758F-4167-93D5-A27D315243DF}" srcId="{4AEE10FF-2954-4E88-8702-41FAAD2A1196}" destId="{C2A009A3-DF99-45D1-AF3F-1EBD67E4295D}" srcOrd="2" destOrd="0" parTransId="{8402F41A-3A49-4A6E-95AE-B4C8049DB6EF}" sibTransId="{ECBF330E-DD3E-4FE1-AC97-9B66C99F5BBF}"/>
    <dgm:cxn modelId="{FA9DFABD-6BAC-4F00-93CC-816DA6108B2B}" srcId="{4AEE10FF-2954-4E88-8702-41FAAD2A1196}" destId="{69D9A911-9D04-4B82-B624-736724BFFFB5}" srcOrd="1" destOrd="0" parTransId="{24765BD9-88C6-4F99-9429-865E2CFF07AE}" sibTransId="{718718DD-7C1D-454D-936F-9605A6FCF87B}"/>
    <dgm:cxn modelId="{74B00916-7364-4B72-9F6D-9A16C4E9E7B5}" type="presOf" srcId="{4AEE10FF-2954-4E88-8702-41FAAD2A1196}" destId="{793344B2-262D-4899-A2DE-80C3000586F8}" srcOrd="0" destOrd="0" presId="urn:microsoft.com/office/officeart/2008/layout/CircleAccentTimeline"/>
    <dgm:cxn modelId="{AE125B29-BF78-449D-BEF2-B2F324AC5E33}" type="presParOf" srcId="{793344B2-262D-4899-A2DE-80C3000586F8}" destId="{85C7DC19-698B-453D-B022-483D359E2196}" srcOrd="0" destOrd="0" presId="urn:microsoft.com/office/officeart/2008/layout/CircleAccentTimeline"/>
    <dgm:cxn modelId="{E52DC9B0-60D3-473F-B446-5B6A39BAA594}" type="presParOf" srcId="{85C7DC19-698B-453D-B022-483D359E2196}" destId="{C977DE4D-8100-4785-A2FC-F60B0A37EC07}" srcOrd="0" destOrd="0" presId="urn:microsoft.com/office/officeart/2008/layout/CircleAccentTimeline"/>
    <dgm:cxn modelId="{91EAA3D4-3FC5-4D53-AF57-35BA723FC57F}" type="presParOf" srcId="{85C7DC19-698B-453D-B022-483D359E2196}" destId="{089B78C1-6482-498A-BFF3-308A2005F98B}" srcOrd="1" destOrd="0" presId="urn:microsoft.com/office/officeart/2008/layout/CircleAccentTimeline"/>
    <dgm:cxn modelId="{8B8411BE-7F1A-4826-9DAF-441404C8BA90}" type="presParOf" srcId="{85C7DC19-698B-453D-B022-483D359E2196}" destId="{0083F179-788D-47A0-B71F-C9A8C3A2E235}" srcOrd="2" destOrd="0" presId="urn:microsoft.com/office/officeart/2008/layout/CircleAccentTimeline"/>
    <dgm:cxn modelId="{4206D1AA-AFAA-4B89-92F3-297A62CD4FB2}" type="presParOf" srcId="{793344B2-262D-4899-A2DE-80C3000586F8}" destId="{46DA530E-3E7E-4E3F-8123-B9B941C11CE1}" srcOrd="1" destOrd="0" presId="urn:microsoft.com/office/officeart/2008/layout/CircleAccentTimeline"/>
    <dgm:cxn modelId="{87CDF85F-B95D-4F59-B9C7-1539716BD534}" type="presParOf" srcId="{793344B2-262D-4899-A2DE-80C3000586F8}" destId="{B84A243B-5E7A-4198-A272-48C5A3F03D7E}" srcOrd="2" destOrd="0" presId="urn:microsoft.com/office/officeart/2008/layout/CircleAccentTimeline"/>
    <dgm:cxn modelId="{A313DE49-8CFD-47F4-93F2-4EBA713286FB}" type="presParOf" srcId="{793344B2-262D-4899-A2DE-80C3000586F8}" destId="{FFAD027B-3262-4F97-9A07-F265FD42F925}" srcOrd="3" destOrd="0" presId="urn:microsoft.com/office/officeart/2008/layout/CircleAccentTimeline"/>
    <dgm:cxn modelId="{4D903735-34AB-423B-946D-5A3B45657AC6}" type="presParOf" srcId="{793344B2-262D-4899-A2DE-80C3000586F8}" destId="{42D99E94-2B62-42DF-B285-7D99D47D4594}" srcOrd="4" destOrd="0" presId="urn:microsoft.com/office/officeart/2008/layout/CircleAccentTimeline"/>
    <dgm:cxn modelId="{C167619E-A6D5-4497-8FA4-08129E04D370}" type="presParOf" srcId="{42D99E94-2B62-42DF-B285-7D99D47D4594}" destId="{5B0205DA-CB9C-4F68-A173-BB0EEC6A9122}" srcOrd="0" destOrd="0" presId="urn:microsoft.com/office/officeart/2008/layout/CircleAccentTimeline"/>
    <dgm:cxn modelId="{1F231062-393C-4CC3-8C31-6DAC91283A15}" type="presParOf" srcId="{42D99E94-2B62-42DF-B285-7D99D47D4594}" destId="{4AEFDB99-9F55-408A-BD89-D4D38957E879}" srcOrd="1" destOrd="0" presId="urn:microsoft.com/office/officeart/2008/layout/CircleAccentTimeline"/>
    <dgm:cxn modelId="{340407D1-152B-4254-9F28-9013A9B0FFE3}" type="presParOf" srcId="{42D99E94-2B62-42DF-B285-7D99D47D4594}" destId="{C56A0A2D-059D-4E30-BAE7-93CD295BF15B}" srcOrd="2" destOrd="0" presId="urn:microsoft.com/office/officeart/2008/layout/CircleAccentTimeline"/>
    <dgm:cxn modelId="{0EC31D3C-B045-464B-BB61-0DE228D9EAAD}" type="presParOf" srcId="{793344B2-262D-4899-A2DE-80C3000586F8}" destId="{99F1AE2C-D863-45C6-ACCD-A346F9C9A5CA}" srcOrd="5" destOrd="0" presId="urn:microsoft.com/office/officeart/2008/layout/CircleAccentTimeline"/>
    <dgm:cxn modelId="{BA523C49-CC86-4AFD-8095-8FA89671EC5D}" type="presParOf" srcId="{793344B2-262D-4899-A2DE-80C3000586F8}" destId="{438355C2-18CC-4020-A8DE-8443BDA4BDA8}" srcOrd="6" destOrd="0" presId="urn:microsoft.com/office/officeart/2008/layout/CircleAccentTimeline"/>
    <dgm:cxn modelId="{D194F2AB-5693-4ED8-8B90-F917B4CB342B}" type="presParOf" srcId="{793344B2-262D-4899-A2DE-80C3000586F8}" destId="{9C8281CF-F7E0-4287-887D-08ED7BB9C1E5}" srcOrd="7" destOrd="0" presId="urn:microsoft.com/office/officeart/2008/layout/CircleAccentTimeline"/>
    <dgm:cxn modelId="{2C8719D3-10C2-46DE-958F-480F13A67890}" type="presParOf" srcId="{9C8281CF-F7E0-4287-887D-08ED7BB9C1E5}" destId="{4F68E1F2-0C2F-497E-B0A8-27255811455F}" srcOrd="0" destOrd="0" presId="urn:microsoft.com/office/officeart/2008/layout/CircleAccentTimeline"/>
    <dgm:cxn modelId="{8FAEC88F-8945-4F55-A74E-CF3494E42666}" type="presParOf" srcId="{9C8281CF-F7E0-4287-887D-08ED7BB9C1E5}" destId="{2CD031AA-1829-4784-B54E-1253BC5C5684}" srcOrd="1" destOrd="0" presId="urn:microsoft.com/office/officeart/2008/layout/CircleAccentTimeline"/>
    <dgm:cxn modelId="{472052A9-4895-47F4-89FC-8ED11A5E29DB}" type="presParOf" srcId="{9C8281CF-F7E0-4287-887D-08ED7BB9C1E5}" destId="{55A728B9-9864-4D1C-AD2A-B2AE6C7FAF7C}" srcOrd="2" destOrd="0" presId="urn:microsoft.com/office/officeart/2008/layout/CircleAccentTimeline"/>
    <dgm:cxn modelId="{D29A2263-3EDE-4B5B-9D59-987CE63B0218}" type="presParOf" srcId="{793344B2-262D-4899-A2DE-80C3000586F8}" destId="{83FA36C3-83DA-49D5-99FE-9070F8DCA9CE}" srcOrd="8" destOrd="0" presId="urn:microsoft.com/office/officeart/2008/layout/CircleAccentTimeline"/>
    <dgm:cxn modelId="{B7166911-E9FD-46B0-B8BB-720EC201045A}" type="presParOf" srcId="{793344B2-262D-4899-A2DE-80C3000586F8}" destId="{1EA1F004-5E3A-492C-8F0D-D81F364BFA63}" srcOrd="9" destOrd="0" presId="urn:microsoft.com/office/officeart/2008/layout/CircleAccentTimeline"/>
    <dgm:cxn modelId="{01ECB27D-0182-47DD-BC91-2058498AE150}" type="presParOf" srcId="{793344B2-262D-4899-A2DE-80C3000586F8}" destId="{E17AC95A-DF28-41A3-888F-DBF5F6A11352}" srcOrd="10" destOrd="0" presId="urn:microsoft.com/office/officeart/2008/layout/CircleAccentTimeline"/>
    <dgm:cxn modelId="{0C53CCB0-0A84-4BBC-8829-F2D4FD23434E}" type="presParOf" srcId="{793344B2-262D-4899-A2DE-80C3000586F8}" destId="{DB7210A7-15F4-4EFA-90C2-416674E57A5B}" srcOrd="11" destOrd="0" presId="urn:microsoft.com/office/officeart/2008/layout/CircleAccentTimeline"/>
    <dgm:cxn modelId="{FE0B3803-465E-45EC-A24A-0395432451D0}" type="presParOf" srcId="{DB7210A7-15F4-4EFA-90C2-416674E57A5B}" destId="{F64F63F1-D166-442B-89B2-551E3A481BA5}" srcOrd="0" destOrd="0" presId="urn:microsoft.com/office/officeart/2008/layout/CircleAccentTimeline"/>
    <dgm:cxn modelId="{9F8D0DE5-C4EF-435D-94FC-1B1BE3251608}" type="presParOf" srcId="{DB7210A7-15F4-4EFA-90C2-416674E57A5B}" destId="{C6CDD3BD-9754-42EA-9BB0-6E88EF7C33EB}" srcOrd="1" destOrd="0" presId="urn:microsoft.com/office/officeart/2008/layout/CircleAccentTimeline"/>
    <dgm:cxn modelId="{A8BB2946-B776-4805-8FDF-53818755D78F}" type="presParOf" srcId="{DB7210A7-15F4-4EFA-90C2-416674E57A5B}" destId="{BEEE9A74-BDA5-480C-BAF4-5924AF23DC3C}" srcOrd="2" destOrd="0" presId="urn:microsoft.com/office/officeart/2008/layout/CircleAccentTimeline"/>
    <dgm:cxn modelId="{C3DF0659-09C6-400B-A7A2-62E2F1C625EE}" type="presParOf" srcId="{793344B2-262D-4899-A2DE-80C3000586F8}" destId="{8FB72868-5540-4509-B9CF-A00887E90A2D}" srcOrd="12" destOrd="0" presId="urn:microsoft.com/office/officeart/2008/layout/CircleAccentTimeline"/>
    <dgm:cxn modelId="{51C469EE-6A0F-43E4-AB77-BB97A9053190}" type="presParOf" srcId="{793344B2-262D-4899-A2DE-80C3000586F8}" destId="{4AA3D2E7-7E9F-44B8-BB80-48B8DA3D2BFA}" srcOrd="13" destOrd="0" presId="urn:microsoft.com/office/officeart/2008/layout/CircleAccentTimeline"/>
    <dgm:cxn modelId="{D6CF718B-B40E-4638-8219-76D42A4BB6D1}" type="presParOf" srcId="{793344B2-262D-4899-A2DE-80C3000586F8}" destId="{CE517063-CF77-46C4-9735-2BA237B69057}" srcOrd="14" destOrd="0" presId="urn:microsoft.com/office/officeart/2008/layout/CircleAccentTimeline"/>
    <dgm:cxn modelId="{B8A3679A-0BDC-4913-9025-BFAFF1E30A43}" type="presParOf" srcId="{CE517063-CF77-46C4-9735-2BA237B69057}" destId="{D3D4A6CC-B69A-4D93-B607-2A9BA1ABCF01}" srcOrd="0" destOrd="0" presId="urn:microsoft.com/office/officeart/2008/layout/CircleAccentTimeline"/>
    <dgm:cxn modelId="{26488955-AF6D-496C-8AB0-65C8EEE4097B}" type="presParOf" srcId="{CE517063-CF77-46C4-9735-2BA237B69057}" destId="{5DE71EFF-0AA3-4E35-881A-2533CB34A636}" srcOrd="1" destOrd="0" presId="urn:microsoft.com/office/officeart/2008/layout/CircleAccentTimeline"/>
    <dgm:cxn modelId="{84E9C960-1BD4-4A49-8C7D-98C51F86390E}" type="presParOf" srcId="{CE517063-CF77-46C4-9735-2BA237B69057}" destId="{AB8F5F68-E723-470B-8158-D402F1A7BD99}" srcOrd="2" destOrd="0" presId="urn:microsoft.com/office/officeart/2008/layout/CircleAccentTimeline"/>
    <dgm:cxn modelId="{154C2F7B-A4AC-4421-9B02-82E3FDBAAAEC}" type="presParOf" srcId="{793344B2-262D-4899-A2DE-80C3000586F8}" destId="{030161B7-21E5-4BC5-A1C5-3C0E19F7AC50}" srcOrd="15" destOrd="0" presId="urn:microsoft.com/office/officeart/2008/layout/CircleAccentTimeline"/>
    <dgm:cxn modelId="{67162400-9FE6-47CF-89D2-0B79EC6323ED}" type="presParOf" srcId="{793344B2-262D-4899-A2DE-80C3000586F8}" destId="{FE1D417C-C55D-4143-8592-7ADC7CD7EF18}" srcOrd="16" destOrd="0" presId="urn:microsoft.com/office/officeart/2008/layout/CircleAccentTimeline"/>
    <dgm:cxn modelId="{866EB306-91E3-4AF2-BD9F-003B4D560DB9}" type="presParOf" srcId="{793344B2-262D-4899-A2DE-80C3000586F8}" destId="{46539CCA-630D-481E-950D-21CE00E7620E}" srcOrd="17" destOrd="0" presId="urn:microsoft.com/office/officeart/2008/layout/CircleAccentTimeline"/>
    <dgm:cxn modelId="{BFB851D7-0F8F-4594-B4A7-9214C2A5DCC6}" type="presParOf" srcId="{793344B2-262D-4899-A2DE-80C3000586F8}" destId="{36923FDD-BEE4-4159-9EA2-ABEE659196AB}" srcOrd="18" destOrd="0" presId="urn:microsoft.com/office/officeart/2008/layout/CircleAccentTimeline"/>
    <dgm:cxn modelId="{FEF083A9-76AE-4D5A-9B5D-3C53592CA707}" type="presParOf" srcId="{36923FDD-BEE4-4159-9EA2-ABEE659196AB}" destId="{E7606313-80DC-46B9-AFB7-43D0FFA04081}" srcOrd="0" destOrd="0" presId="urn:microsoft.com/office/officeart/2008/layout/CircleAccentTimeline"/>
    <dgm:cxn modelId="{1ED561C8-4EB2-4B11-8CA4-FF69C109A4F9}" type="presParOf" srcId="{36923FDD-BEE4-4159-9EA2-ABEE659196AB}" destId="{5FDF7208-614D-436E-A85C-A2C6CD723A96}" srcOrd="1" destOrd="0" presId="urn:microsoft.com/office/officeart/2008/layout/CircleAccentTimeline"/>
    <dgm:cxn modelId="{97F8FF1E-40F2-48D9-A871-68A5186F7BB9}" type="presParOf" srcId="{36923FDD-BEE4-4159-9EA2-ABEE659196AB}" destId="{7E99B909-904A-4BF8-9E10-131FF76C4B2A}" srcOrd="2" destOrd="0" presId="urn:microsoft.com/office/officeart/2008/layout/CircleAccentTimeline"/>
    <dgm:cxn modelId="{9D91A3E4-4A64-439E-B025-A4ED155FC53A}" type="presParOf" srcId="{793344B2-262D-4899-A2DE-80C3000586F8}" destId="{AFBF5790-D6FE-437D-B3B6-403722C9624A}" srcOrd="19" destOrd="0" presId="urn:microsoft.com/office/officeart/2008/layout/CircleAccentTimeline"/>
    <dgm:cxn modelId="{245F72E4-DF91-4322-B853-89260D780FC2}" type="presParOf" srcId="{793344B2-262D-4899-A2DE-80C3000586F8}" destId="{28418144-7AF5-42C5-9C2A-31CE84007D51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AF99-D415-4D55-A15B-3A7DE4D3CD75}">
      <dsp:nvSpPr>
        <dsp:cNvPr id="0" name=""/>
        <dsp:cNvSpPr/>
      </dsp:nvSpPr>
      <dsp:spPr>
        <a:xfrm>
          <a:off x="4895573" y="3258215"/>
          <a:ext cx="2658546" cy="265854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DIABETES, HYPERTENSION, CANCERS, HEART DISEASE, STROKE, RENAL DISEASE, OBESITY, CHRONIC FATIGUE</a:t>
          </a:r>
          <a:endParaRPr lang="en-US" sz="1800" kern="1200" dirty="0"/>
        </a:p>
      </dsp:txBody>
      <dsp:txXfrm>
        <a:off x="5284908" y="3647550"/>
        <a:ext cx="1879876" cy="1879876"/>
      </dsp:txXfrm>
    </dsp:sp>
    <dsp:sp modelId="{C9FBF7FA-D4FA-48BA-9BA9-6B7E6955909F}">
      <dsp:nvSpPr>
        <dsp:cNvPr id="0" name=""/>
        <dsp:cNvSpPr/>
      </dsp:nvSpPr>
      <dsp:spPr>
        <a:xfrm rot="16217491">
          <a:off x="5537474" y="2250875"/>
          <a:ext cx="1231784" cy="757685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E3AB8-2B67-44B5-8E72-7C2533DAFC6C}">
      <dsp:nvSpPr>
        <dsp:cNvPr id="0" name=""/>
        <dsp:cNvSpPr/>
      </dsp:nvSpPr>
      <dsp:spPr>
        <a:xfrm>
          <a:off x="3922371" y="0"/>
          <a:ext cx="3782821" cy="21941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POOR NUTRITION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EXCESSIVE</a:t>
          </a:r>
          <a:r>
            <a:rPr lang="en-US" sz="2300" kern="1200" dirty="0" smtClean="0">
              <a:solidFill>
                <a:schemeClr val="bg1"/>
              </a:solidFill>
            </a:rPr>
            <a:t>: SUGAR, SALT, GREASE, FAT, PROCESSED FOODS, BAKED GOODS, SALT-BASED FOOD FLAVOURINGS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986634" y="64263"/>
        <a:ext cx="3654295" cy="2065590"/>
      </dsp:txXfrm>
    </dsp:sp>
    <dsp:sp modelId="{87D5A97A-F2E9-4BA0-ADF5-CB46A6C497A4}">
      <dsp:nvSpPr>
        <dsp:cNvPr id="0" name=""/>
        <dsp:cNvSpPr/>
      </dsp:nvSpPr>
      <dsp:spPr>
        <a:xfrm rot="12903253">
          <a:off x="1538681" y="2404104"/>
          <a:ext cx="3934871" cy="757685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CA376-8C38-4284-B49F-C832F71DB0AC}">
      <dsp:nvSpPr>
        <dsp:cNvPr id="0" name=""/>
        <dsp:cNvSpPr/>
      </dsp:nvSpPr>
      <dsp:spPr>
        <a:xfrm>
          <a:off x="227795" y="281736"/>
          <a:ext cx="3525915" cy="26700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LACK OF EXERCISE </a:t>
          </a:r>
          <a:r>
            <a:rPr lang="en-US" sz="3200" b="1" kern="1200" dirty="0" smtClean="0">
              <a:solidFill>
                <a:schemeClr val="bg1"/>
              </a:solidFill>
            </a:rPr>
            <a:t>&amp;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PHYSICAL </a:t>
          </a:r>
          <a:r>
            <a:rPr lang="en-US" sz="3200" b="1" kern="1200" dirty="0" smtClean="0">
              <a:solidFill>
                <a:schemeClr val="bg1"/>
              </a:solidFill>
            </a:rPr>
            <a:t>ACTIVITY 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305999" y="359940"/>
        <a:ext cx="3369507" cy="2513656"/>
      </dsp:txXfrm>
    </dsp:sp>
    <dsp:sp modelId="{13A71F93-E305-459E-869C-67AB824842DF}">
      <dsp:nvSpPr>
        <dsp:cNvPr id="0" name=""/>
        <dsp:cNvSpPr/>
      </dsp:nvSpPr>
      <dsp:spPr>
        <a:xfrm rot="19179777">
          <a:off x="7011911" y="2905065"/>
          <a:ext cx="1070762" cy="757685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8A213-F152-453F-8E57-0F8151EF706A}">
      <dsp:nvSpPr>
        <dsp:cNvPr id="0" name=""/>
        <dsp:cNvSpPr/>
      </dsp:nvSpPr>
      <dsp:spPr>
        <a:xfrm>
          <a:off x="7997833" y="142558"/>
          <a:ext cx="3504448" cy="290282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LACK </a:t>
          </a:r>
          <a:r>
            <a:rPr lang="en-US" sz="3200" b="0" kern="120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OF RELAXATION, REST &amp; SLEEP</a:t>
          </a:r>
          <a:endParaRPr lang="en-US" sz="3200" b="0" kern="1200" cap="none" spc="0" dirty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8082854" y="227579"/>
        <a:ext cx="3334406" cy="273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4DDF-37F1-475F-9A50-3EDDD294B7A9}">
      <dsp:nvSpPr>
        <dsp:cNvPr id="0" name=""/>
        <dsp:cNvSpPr/>
      </dsp:nvSpPr>
      <dsp:spPr>
        <a:xfrm>
          <a:off x="0" y="46860"/>
          <a:ext cx="1751714" cy="173812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BE WISE IN SPENDING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0908" y="97768"/>
        <a:ext cx="1649898" cy="1636311"/>
      </dsp:txXfrm>
    </dsp:sp>
    <dsp:sp modelId="{5855EF58-67B3-4874-86EF-AF61D779A2F5}">
      <dsp:nvSpPr>
        <dsp:cNvPr id="0" name=""/>
        <dsp:cNvSpPr/>
      </dsp:nvSpPr>
      <dsp:spPr>
        <a:xfrm rot="12802">
          <a:off x="1885182" y="577569"/>
          <a:ext cx="403749" cy="718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885182" y="721028"/>
        <a:ext cx="282624" cy="431056"/>
      </dsp:txXfrm>
    </dsp:sp>
    <dsp:sp modelId="{4D79D6B0-4A40-4EBC-A6C3-AC9ED8E94AF6}">
      <dsp:nvSpPr>
        <dsp:cNvPr id="0" name=""/>
        <dsp:cNvSpPr/>
      </dsp:nvSpPr>
      <dsp:spPr>
        <a:xfrm>
          <a:off x="2513500" y="61669"/>
          <a:ext cx="4677881" cy="1738127"/>
        </a:xfrm>
        <a:prstGeom prst="roundRect">
          <a:avLst>
            <a:gd name="adj" fmla="val 10000"/>
          </a:avLst>
        </a:prstGeom>
        <a:solidFill>
          <a:srgbClr val="ABDA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YOU ARE TOO BROKE TO BUY FOOD, FRUITS OR VEGETABLES </a:t>
          </a:r>
          <a:endParaRPr lang="en-US" sz="2400" kern="1200" dirty="0"/>
        </a:p>
      </dsp:txBody>
      <dsp:txXfrm>
        <a:off x="2564408" y="112577"/>
        <a:ext cx="4576065" cy="1636311"/>
      </dsp:txXfrm>
    </dsp:sp>
    <dsp:sp modelId="{21E3E8DA-CA9C-4D77-BE7B-C6889746C97D}">
      <dsp:nvSpPr>
        <dsp:cNvPr id="0" name=""/>
        <dsp:cNvSpPr/>
      </dsp:nvSpPr>
      <dsp:spPr>
        <a:xfrm>
          <a:off x="7358350" y="619281"/>
          <a:ext cx="510594" cy="73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358350" y="766892"/>
        <a:ext cx="357416" cy="442831"/>
      </dsp:txXfrm>
    </dsp:sp>
    <dsp:sp modelId="{67C34AFA-A7ED-4955-BDFC-37897579A9D0}">
      <dsp:nvSpPr>
        <dsp:cNvPr id="0" name=""/>
        <dsp:cNvSpPr/>
      </dsp:nvSpPr>
      <dsp:spPr>
        <a:xfrm>
          <a:off x="8147805" y="61669"/>
          <a:ext cx="4491669" cy="1738127"/>
        </a:xfrm>
        <a:prstGeom prst="roundRect">
          <a:avLst>
            <a:gd name="adj" fmla="val 10000"/>
          </a:avLst>
        </a:prstGeom>
        <a:solidFill>
          <a:srgbClr val="00CC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YOU ARE DEFINITELY TOO BROKE TO BUY JUNK OR FAST FOOD</a:t>
          </a:r>
          <a:endParaRPr lang="en-US" sz="2400" kern="1200" dirty="0"/>
        </a:p>
      </dsp:txBody>
      <dsp:txXfrm>
        <a:off x="8198713" y="112577"/>
        <a:ext cx="4389853" cy="1636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0B9C-2366-40F6-8A84-5B247551B26A}">
      <dsp:nvSpPr>
        <dsp:cNvPr id="0" name=""/>
        <dsp:cNvSpPr/>
      </dsp:nvSpPr>
      <dsp:spPr>
        <a:xfrm>
          <a:off x="5357" y="0"/>
          <a:ext cx="4685108" cy="121685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Actions</a:t>
          </a:r>
          <a:endParaRPr lang="en-US" sz="4400" kern="1200" dirty="0"/>
        </a:p>
      </dsp:txBody>
      <dsp:txXfrm>
        <a:off x="5357" y="0"/>
        <a:ext cx="4380894" cy="1216855"/>
      </dsp:txXfrm>
    </dsp:sp>
    <dsp:sp modelId="{B6D6A0AC-777C-46C3-A01B-B944473249F1}">
      <dsp:nvSpPr>
        <dsp:cNvPr id="0" name=""/>
        <dsp:cNvSpPr/>
      </dsp:nvSpPr>
      <dsp:spPr>
        <a:xfrm>
          <a:off x="3753445" y="0"/>
          <a:ext cx="4685108" cy="12168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044" tIns="234696" rIns="117348" bIns="234696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/>
            <a:t>=</a:t>
          </a:r>
          <a:endParaRPr lang="en-US" sz="8800" kern="1200" dirty="0"/>
        </a:p>
      </dsp:txBody>
      <dsp:txXfrm>
        <a:off x="4361873" y="0"/>
        <a:ext cx="3468253" cy="1216855"/>
      </dsp:txXfrm>
    </dsp:sp>
    <dsp:sp modelId="{F346563A-6188-4E88-A44B-02A32C77FD09}">
      <dsp:nvSpPr>
        <dsp:cNvPr id="0" name=""/>
        <dsp:cNvSpPr/>
      </dsp:nvSpPr>
      <dsp:spPr>
        <a:xfrm>
          <a:off x="7501532" y="0"/>
          <a:ext cx="4685108" cy="12168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consequence</a:t>
          </a:r>
          <a:endParaRPr lang="en-US" sz="4700" kern="1200" dirty="0"/>
        </a:p>
      </dsp:txBody>
      <dsp:txXfrm>
        <a:off x="8109960" y="0"/>
        <a:ext cx="3468253" cy="1216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DE4D-8100-4785-A2FC-F60B0A37EC07}">
      <dsp:nvSpPr>
        <dsp:cNvPr id="0" name=""/>
        <dsp:cNvSpPr/>
      </dsp:nvSpPr>
      <dsp:spPr>
        <a:xfrm>
          <a:off x="289506" y="3084557"/>
          <a:ext cx="2072548" cy="207254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B78C1-6482-498A-BFF3-308A2005F98B}">
      <dsp:nvSpPr>
        <dsp:cNvPr id="0" name=""/>
        <dsp:cNvSpPr/>
      </dsp:nvSpPr>
      <dsp:spPr>
        <a:xfrm rot="17700000">
          <a:off x="998210" y="1405065"/>
          <a:ext cx="2619545" cy="1221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  </a:t>
          </a:r>
          <a:r>
            <a:rPr lang="en-US" sz="4000" kern="1200" dirty="0" smtClean="0">
              <a:solidFill>
                <a:srgbClr val="002060"/>
              </a:solidFill>
            </a:rPr>
            <a:t>DEDICATED</a:t>
          </a:r>
          <a:r>
            <a:rPr lang="en-US" sz="3200" kern="1200" dirty="0" smtClean="0"/>
            <a:t> to</a:t>
          </a:r>
          <a:endParaRPr lang="en-US" sz="2400" kern="1200" dirty="0"/>
        </a:p>
      </dsp:txBody>
      <dsp:txXfrm>
        <a:off x="998210" y="1405065"/>
        <a:ext cx="2619545" cy="1221514"/>
      </dsp:txXfrm>
    </dsp:sp>
    <dsp:sp modelId="{5B0205DA-CB9C-4F68-A173-BB0EEC6A9122}">
      <dsp:nvSpPr>
        <dsp:cNvPr id="0" name=""/>
        <dsp:cNvSpPr/>
      </dsp:nvSpPr>
      <dsp:spPr>
        <a:xfrm>
          <a:off x="2518166" y="3582940"/>
          <a:ext cx="1075783" cy="1075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DB99-9F55-408A-BD89-D4D38957E879}">
      <dsp:nvSpPr>
        <dsp:cNvPr id="0" name=""/>
        <dsp:cNvSpPr/>
      </dsp:nvSpPr>
      <dsp:spPr>
        <a:xfrm rot="17700000">
          <a:off x="1244047" y="5080261"/>
          <a:ext cx="2228714" cy="107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PROPER  NUTRITION AND WELLNESS </a:t>
          </a:r>
          <a:endParaRPr lang="en-US" sz="2500" kern="1200" dirty="0"/>
        </a:p>
      </dsp:txBody>
      <dsp:txXfrm>
        <a:off x="1244047" y="5080261"/>
        <a:ext cx="2228714" cy="1074602"/>
      </dsp:txXfrm>
    </dsp:sp>
    <dsp:sp modelId="{C56A0A2D-059D-4E30-BAE7-93CD295BF15B}">
      <dsp:nvSpPr>
        <dsp:cNvPr id="0" name=""/>
        <dsp:cNvSpPr/>
      </dsp:nvSpPr>
      <dsp:spPr>
        <a:xfrm rot="17700000">
          <a:off x="2639354" y="2086800"/>
          <a:ext cx="2228714" cy="107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8E1F2-0C2F-497E-B0A8-27255811455F}">
      <dsp:nvSpPr>
        <dsp:cNvPr id="0" name=""/>
        <dsp:cNvSpPr/>
      </dsp:nvSpPr>
      <dsp:spPr>
        <a:xfrm>
          <a:off x="3750062" y="3084557"/>
          <a:ext cx="2072548" cy="207254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31AA-1829-4784-B54E-1253BC5C5684}">
      <dsp:nvSpPr>
        <dsp:cNvPr id="0" name=""/>
        <dsp:cNvSpPr/>
      </dsp:nvSpPr>
      <dsp:spPr>
        <a:xfrm rot="17700000">
          <a:off x="4480334" y="1395007"/>
          <a:ext cx="2576407" cy="124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They provide</a:t>
          </a:r>
          <a:r>
            <a:rPr lang="en-US" sz="2800" kern="1200" dirty="0" smtClean="0"/>
            <a:t> </a:t>
          </a:r>
          <a:r>
            <a:rPr lang="en-US" sz="4000" kern="1200" dirty="0" smtClean="0">
              <a:solidFill>
                <a:srgbClr val="002060"/>
              </a:solidFill>
            </a:rPr>
            <a:t>RESILENCE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480334" y="1395007"/>
        <a:ext cx="2576407" cy="1241629"/>
      </dsp:txXfrm>
    </dsp:sp>
    <dsp:sp modelId="{F64F63F1-D166-442B-89B2-551E3A481BA5}">
      <dsp:nvSpPr>
        <dsp:cNvPr id="0" name=""/>
        <dsp:cNvSpPr/>
      </dsp:nvSpPr>
      <dsp:spPr>
        <a:xfrm>
          <a:off x="6052356" y="3582940"/>
          <a:ext cx="1075783" cy="1075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DD3BD-9754-42EA-9BB0-6E88EF7C33EB}">
      <dsp:nvSpPr>
        <dsp:cNvPr id="0" name=""/>
        <dsp:cNvSpPr/>
      </dsp:nvSpPr>
      <dsp:spPr>
        <a:xfrm rot="17700000">
          <a:off x="4780479" y="4979853"/>
          <a:ext cx="2131888" cy="128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AGAINST   SICKNESS AND DISEASE </a:t>
          </a:r>
          <a:endParaRPr lang="en-US" sz="2500" kern="1200" dirty="0"/>
        </a:p>
      </dsp:txBody>
      <dsp:txXfrm>
        <a:off x="4780479" y="4979853"/>
        <a:ext cx="2131888" cy="1282246"/>
      </dsp:txXfrm>
    </dsp:sp>
    <dsp:sp modelId="{BEEE9A74-BDA5-480C-BAF4-5924AF23DC3C}">
      <dsp:nvSpPr>
        <dsp:cNvPr id="0" name=""/>
        <dsp:cNvSpPr/>
      </dsp:nvSpPr>
      <dsp:spPr>
        <a:xfrm rot="17700000">
          <a:off x="6173544" y="2086800"/>
          <a:ext cx="2228714" cy="107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A6CC-B69A-4D93-B607-2A9BA1ABCF01}">
      <dsp:nvSpPr>
        <dsp:cNvPr id="0" name=""/>
        <dsp:cNvSpPr/>
      </dsp:nvSpPr>
      <dsp:spPr>
        <a:xfrm>
          <a:off x="7284251" y="3084557"/>
          <a:ext cx="2072548" cy="207254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1EFF-0AA3-4E35-881A-2533CB34A636}">
      <dsp:nvSpPr>
        <dsp:cNvPr id="0" name=""/>
        <dsp:cNvSpPr/>
      </dsp:nvSpPr>
      <dsp:spPr>
        <a:xfrm rot="17700000">
          <a:off x="7882848" y="1089131"/>
          <a:ext cx="3083624" cy="143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&amp;  ENSURES </a:t>
          </a:r>
          <a:r>
            <a:rPr lang="en-US" sz="4000" kern="1200" dirty="0" smtClean="0">
              <a:solidFill>
                <a:srgbClr val="002060"/>
              </a:solidFill>
            </a:rPr>
            <a:t>EXCELLENCE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7882848" y="1089131"/>
        <a:ext cx="3083624" cy="1437917"/>
      </dsp:txXfrm>
    </dsp:sp>
    <dsp:sp modelId="{E7606313-80DC-46B9-AFB7-43D0FFA04081}">
      <dsp:nvSpPr>
        <dsp:cNvPr id="0" name=""/>
        <dsp:cNvSpPr/>
      </dsp:nvSpPr>
      <dsp:spPr>
        <a:xfrm>
          <a:off x="9709040" y="3582940"/>
          <a:ext cx="1075783" cy="1075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F7208-614D-436E-A85C-A2C6CD723A96}">
      <dsp:nvSpPr>
        <dsp:cNvPr id="0" name=""/>
        <dsp:cNvSpPr/>
      </dsp:nvSpPr>
      <dsp:spPr>
        <a:xfrm rot="17700000">
          <a:off x="8434921" y="5080261"/>
          <a:ext cx="2228714" cy="107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 ALL YOUR CHOICES</a:t>
          </a:r>
          <a:endParaRPr lang="en-US" sz="2500" kern="1200" dirty="0"/>
        </a:p>
      </dsp:txBody>
      <dsp:txXfrm>
        <a:off x="8434921" y="5080261"/>
        <a:ext cx="2228714" cy="1074602"/>
      </dsp:txXfrm>
    </dsp:sp>
    <dsp:sp modelId="{7E99B909-904A-4BF8-9E10-131FF76C4B2A}">
      <dsp:nvSpPr>
        <dsp:cNvPr id="0" name=""/>
        <dsp:cNvSpPr/>
      </dsp:nvSpPr>
      <dsp:spPr>
        <a:xfrm rot="17700000">
          <a:off x="9830228" y="2086800"/>
          <a:ext cx="2228714" cy="1074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75900-1D49-4FDA-BA10-323598F97C5C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C144F-DD9D-4DB7-947F-558EED511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0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9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0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4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6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3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6EEE-C1CF-4A03-AE0F-A8A2E737226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B0BD-D5DD-4A7B-BB6B-095C17E57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mato - Savera Fr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51054" y="1922738"/>
            <a:ext cx="10176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/>
              <a:t>The Importance of Balanced Nutrition!</a:t>
            </a:r>
            <a:endParaRPr lang="en-GB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8926285" y="4076059"/>
            <a:ext cx="3265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Andrea Griffith</a:t>
            </a:r>
          </a:p>
          <a:p>
            <a:r>
              <a:rPr lang="en-US" sz="2400" b="1" dirty="0"/>
              <a:t>Community </a:t>
            </a:r>
            <a:r>
              <a:rPr lang="en-US" sz="2400" b="1" dirty="0" smtClean="0"/>
              <a:t>Nutritionist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06" y="228600"/>
            <a:ext cx="10515600" cy="844243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solidFill>
                  <a:srgbClr val="1801C5"/>
                </a:solidFill>
              </a:rPr>
              <a:t>Lifestyle Choices AND Disease Outcome</a:t>
            </a:r>
            <a:endParaRPr lang="en-GB" sz="3600" b="1" u="sng" dirty="0">
              <a:solidFill>
                <a:srgbClr val="1801C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09276"/>
              </p:ext>
            </p:extLst>
          </p:nvPr>
        </p:nvGraphicFramePr>
        <p:xfrm>
          <a:off x="703006" y="1229531"/>
          <a:ext cx="10933470" cy="35863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66735">
                  <a:extLst>
                    <a:ext uri="{9D8B030D-6E8A-4147-A177-3AD203B41FA5}">
                      <a16:colId xmlns:a16="http://schemas.microsoft.com/office/drawing/2014/main" val="4035202510"/>
                    </a:ext>
                  </a:extLst>
                </a:gridCol>
                <a:gridCol w="5466735">
                  <a:extLst>
                    <a:ext uri="{9D8B030D-6E8A-4147-A177-3AD203B41FA5}">
                      <a16:colId xmlns:a16="http://schemas.microsoft.com/office/drawing/2014/main" val="3651617064"/>
                    </a:ext>
                  </a:extLst>
                </a:gridCol>
              </a:tblGrid>
              <a:tr h="5169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96959"/>
                  </a:ext>
                </a:extLst>
              </a:tr>
              <a:tr h="892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SWEET DRINK                                                            $3.50</a:t>
                      </a: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CHILLED</a:t>
                      </a:r>
                      <a:r>
                        <a:rPr lang="en-US" baseline="0" dirty="0" smtClean="0"/>
                        <a:t> WATER                                                          FREE</a:t>
                      </a:r>
                    </a:p>
                    <a:p>
                      <a:r>
                        <a:rPr lang="en-US" baseline="0" dirty="0" smtClean="0"/>
                        <a:t>HOMEMADE LEMONADE                                        $ 0.25</a:t>
                      </a:r>
                      <a:endParaRPr lang="en-GB" b="1" dirty="0">
                        <a:solidFill>
                          <a:srgbClr val="0BD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24544"/>
                  </a:ext>
                </a:extLst>
              </a:tr>
              <a:tr h="892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LARGE SWEET BISCUITS                                           $2.50</a:t>
                      </a: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BANANA                                                                  $1.00</a:t>
                      </a:r>
                    </a:p>
                    <a:p>
                      <a:endParaRPr lang="en-GB" b="1" dirty="0">
                        <a:solidFill>
                          <a:srgbClr val="0BD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39559"/>
                  </a:ext>
                </a:extLst>
              </a:tr>
              <a:tr h="767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                                                                         $6.00</a:t>
                      </a:r>
                      <a:endParaRPr lang="en-GB" dirty="0" smtClean="0"/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                                                                         $1.25</a:t>
                      </a:r>
                      <a:endParaRPr lang="en-GB" b="1" dirty="0">
                        <a:solidFill>
                          <a:srgbClr val="0BD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76844"/>
                  </a:ext>
                </a:extLst>
              </a:tr>
              <a:tr h="516980">
                <a:tc>
                  <a:txBody>
                    <a:bodyPr/>
                    <a:lstStyle/>
                    <a:p>
                      <a:r>
                        <a:rPr lang="en-US" dirty="0" smtClean="0"/>
                        <a:t>NUTRIENTS:</a:t>
                      </a:r>
                      <a:r>
                        <a:rPr lang="en-US" baseline="0" dirty="0" smtClean="0"/>
                        <a:t> SATURATED FATS, SUGAR, SODIUM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NUTRIENTS:</a:t>
                      </a:r>
                      <a:r>
                        <a:rPr lang="en-US" baseline="0" dirty="0" smtClean="0"/>
                        <a:t> VITAMIN C, FIBRE, VITAMINS, MINERALS</a:t>
                      </a:r>
                      <a:endParaRPr lang="en-GB" b="0" dirty="0">
                        <a:solidFill>
                          <a:srgbClr val="0BD1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50857"/>
                  </a:ext>
                </a:extLst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1378182"/>
              </p:ext>
            </p:extLst>
          </p:nvPr>
        </p:nvGraphicFramePr>
        <p:xfrm>
          <a:off x="-1050878" y="4815839"/>
          <a:ext cx="13242878" cy="179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0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eries of Choices | New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5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3374313"/>
              </p:ext>
            </p:extLst>
          </p:nvPr>
        </p:nvGraphicFramePr>
        <p:xfrm>
          <a:off x="0" y="5641145"/>
          <a:ext cx="12191999" cy="121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059593" y="4572000"/>
            <a:ext cx="170219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, </a:t>
            </a:r>
            <a:r>
              <a:rPr lang="en-US" sz="5400" b="1" dirty="0" smtClean="0">
                <a:solidFill>
                  <a:srgbClr val="FF0000"/>
                </a:solidFill>
              </a:rPr>
              <a:t>BUT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4353232" cy="6858000"/>
          </a:xfrm>
          <a:solidFill>
            <a:srgbClr val="07BEE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Prepare </a:t>
            </a:r>
            <a:r>
              <a:rPr lang="en-US" b="1" dirty="0"/>
              <a:t>Healthier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Meals by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US" b="1" dirty="0" smtClean="0"/>
              <a:t>Understanding the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Nutrition Facts Label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32" y="1"/>
            <a:ext cx="78387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0427" y="1209368"/>
            <a:ext cx="2743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specific amount of food that contains a specific amount of calories.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3418097" cy="67252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Understanding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Total Carbohydrates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in the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Nutrition Facts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Labels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98" y="628649"/>
            <a:ext cx="4422983" cy="5010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41082" y="398923"/>
            <a:ext cx="4350917" cy="5816977"/>
          </a:xfrm>
          <a:prstGeom prst="rect">
            <a:avLst/>
          </a:prstGeom>
          <a:solidFill>
            <a:srgbClr val="0BD10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CHO 10 g</a:t>
            </a:r>
          </a:p>
          <a:p>
            <a:endParaRPr lang="en-US" sz="2400" dirty="0"/>
          </a:p>
          <a:p>
            <a:r>
              <a:rPr lang="en-US" sz="2400" dirty="0" smtClean="0"/>
              <a:t>	Fibre 5 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Sugar 3 g</a:t>
            </a:r>
          </a:p>
          <a:p>
            <a:endParaRPr lang="en-US" sz="2400" dirty="0"/>
          </a:p>
          <a:p>
            <a:r>
              <a:rPr lang="en-US" sz="2400" dirty="0" smtClean="0"/>
              <a:t>The other 2 g is starch</a:t>
            </a:r>
          </a:p>
          <a:p>
            <a:endParaRPr lang="en-US" sz="2400" dirty="0"/>
          </a:p>
          <a:p>
            <a:r>
              <a:rPr lang="en-US" sz="2400" dirty="0" smtClean="0"/>
              <a:t>Starch becomes sugar in the body, </a:t>
            </a:r>
          </a:p>
          <a:p>
            <a:endParaRPr lang="en-US" sz="2400" dirty="0"/>
          </a:p>
          <a:p>
            <a:r>
              <a:rPr lang="en-US" sz="2400" dirty="0" smtClean="0"/>
              <a:t>it will contribute to the elevation of blood glucose / sugar</a:t>
            </a:r>
          </a:p>
          <a:p>
            <a:endParaRPr lang="en-US" sz="2400" dirty="0" smtClean="0"/>
          </a:p>
          <a:p>
            <a:r>
              <a:rPr lang="en-US" sz="2400" b="1" dirty="0" smtClean="0"/>
              <a:t>Diabetics need to be aware!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9778945">
            <a:off x="7204285" y="4324351"/>
            <a:ext cx="747713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7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081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7527" y="3714750"/>
            <a:ext cx="35147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801C5"/>
                </a:solidFill>
                <a:latin typeface="Algerian" panose="04020705040A02060702" pitchFamily="82" charset="0"/>
              </a:rPr>
              <a:t>QUESTIONS</a:t>
            </a:r>
            <a:endParaRPr lang="en-GB" sz="4800" b="1" dirty="0">
              <a:solidFill>
                <a:srgbClr val="1801C5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4000">
              <a:srgbClr val="07BEE9"/>
            </a:gs>
            <a:gs pos="100000">
              <a:srgbClr val="B4FB3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2"/>
            <a:ext cx="10515600" cy="713048"/>
          </a:xfrm>
        </p:spPr>
        <p:txBody>
          <a:bodyPr/>
          <a:lstStyle/>
          <a:p>
            <a:pPr algn="ctr"/>
            <a:r>
              <a:rPr lang="en-US" b="1" u="sng" dirty="0" smtClean="0"/>
              <a:t>FOOD GROUPS, NUTRIENTS AND FUNCTIONS</a:t>
            </a:r>
            <a:endParaRPr lang="en-GB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36061"/>
              </p:ext>
            </p:extLst>
          </p:nvPr>
        </p:nvGraphicFramePr>
        <p:xfrm>
          <a:off x="0" y="968989"/>
          <a:ext cx="12192000" cy="588901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8961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79339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56063515"/>
                    </a:ext>
                  </a:extLst>
                </a:gridCol>
              </a:tblGrid>
              <a:tr h="404039">
                <a:tc>
                  <a:txBody>
                    <a:bodyPr/>
                    <a:lstStyle/>
                    <a:p>
                      <a:pPr algn="ctr"/>
                      <a:r>
                        <a:rPr lang="en-US" u="sng" baseline="0" dirty="0" smtClean="0"/>
                        <a:t>FOOD GROUPS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NUTRIENT</a:t>
                      </a:r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FUNCTION</a:t>
                      </a:r>
                      <a:endParaRPr lang="en-GB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91678"/>
                  </a:ext>
                </a:extLst>
              </a:tr>
              <a:tr h="697383">
                <a:tc>
                  <a:txBody>
                    <a:bodyPr/>
                    <a:lstStyle/>
                    <a:p>
                      <a:r>
                        <a:rPr lang="en-US" dirty="0" smtClean="0"/>
                        <a:t>FOODS FROM ANIMALS</a:t>
                      </a:r>
                    </a:p>
                    <a:p>
                      <a:r>
                        <a:rPr lang="en-US" dirty="0" smtClean="0"/>
                        <a:t>Meat,</a:t>
                      </a:r>
                      <a:r>
                        <a:rPr lang="en-US" baseline="0" dirty="0" smtClean="0"/>
                        <a:t> poultry, fish, eggs, milk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</a:t>
                      </a:r>
                    </a:p>
                    <a:p>
                      <a:r>
                        <a:rPr lang="en-US" dirty="0" smtClean="0"/>
                        <a:t>FAT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</a:t>
                      </a:r>
                      <a:r>
                        <a:rPr lang="en-US" baseline="0" dirty="0" smtClean="0"/>
                        <a:t> bones and teeth</a:t>
                      </a:r>
                      <a:endParaRPr lang="en-GB" baseline="0" dirty="0" smtClean="0"/>
                    </a:p>
                    <a:p>
                      <a:r>
                        <a:rPr lang="en-US" baseline="0" dirty="0" smtClean="0"/>
                        <a:t>Energy, warmth, protects the organs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80286"/>
                  </a:ext>
                </a:extLst>
              </a:tr>
              <a:tr h="697383">
                <a:tc>
                  <a:txBody>
                    <a:bodyPr/>
                    <a:lstStyle/>
                    <a:p>
                      <a:r>
                        <a:rPr lang="en-US" dirty="0" smtClean="0"/>
                        <a:t>STAPLES:</a:t>
                      </a:r>
                      <a:r>
                        <a:rPr lang="en-US" baseline="0" dirty="0" smtClean="0"/>
                        <a:t> rice, pasta, ground provisions, corn, bread, biscuits, 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, allows protein to do its main job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3535"/>
                  </a:ext>
                </a:extLst>
              </a:tr>
              <a:tr h="996261">
                <a:tc>
                  <a:txBody>
                    <a:bodyPr/>
                    <a:lstStyle/>
                    <a:p>
                      <a:r>
                        <a:rPr lang="en-US" dirty="0" smtClean="0"/>
                        <a:t>LEGUMES</a:t>
                      </a:r>
                    </a:p>
                    <a:p>
                      <a:r>
                        <a:rPr lang="en-US" dirty="0" smtClean="0"/>
                        <a:t>Lentils, chick peas, pigeon</a:t>
                      </a:r>
                      <a:r>
                        <a:rPr lang="en-US" baseline="0" dirty="0" smtClean="0"/>
                        <a:t> peas, kidney beans, 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</a:p>
                    <a:p>
                      <a:r>
                        <a:rPr lang="en-US" dirty="0" smtClean="0"/>
                        <a:t>CARBOHYDRATE</a:t>
                      </a:r>
                    </a:p>
                    <a:p>
                      <a:r>
                        <a:rPr lang="en-US" dirty="0" smtClean="0"/>
                        <a:t>VITAMINS, MINERALS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</a:t>
                      </a:r>
                      <a:r>
                        <a:rPr lang="en-US" baseline="0" dirty="0" smtClean="0"/>
                        <a:t> bones and teeth</a:t>
                      </a:r>
                      <a:endParaRPr lang="en-GB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, allows protein to do its main job</a:t>
                      </a:r>
                      <a:endParaRPr lang="en-GB" dirty="0" smtClean="0"/>
                    </a:p>
                    <a:p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en the immune system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59342"/>
                  </a:ext>
                </a:extLst>
              </a:tr>
              <a:tr h="996261">
                <a:tc>
                  <a:txBody>
                    <a:bodyPr/>
                    <a:lstStyle/>
                    <a:p>
                      <a:r>
                        <a:rPr lang="en-US" dirty="0" smtClean="0"/>
                        <a:t>FRUITS</a:t>
                      </a:r>
                    </a:p>
                    <a:p>
                      <a:r>
                        <a:rPr lang="en-US" dirty="0" smtClean="0"/>
                        <a:t>Apples, oranges, mangoes, berries,</a:t>
                      </a:r>
                      <a:r>
                        <a:rPr lang="en-US" baseline="0" dirty="0" smtClean="0"/>
                        <a:t> 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VITAMINS &amp; MINERALS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en the immune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Wound healing and cell repair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4857"/>
                  </a:ext>
                </a:extLst>
              </a:tr>
              <a:tr h="996261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</a:p>
                    <a:p>
                      <a:r>
                        <a:rPr lang="en-US" dirty="0" smtClean="0"/>
                        <a:t>Carrots, cabbage, lettuce,</a:t>
                      </a:r>
                      <a:r>
                        <a:rPr lang="en-US" baseline="0" dirty="0" smtClean="0"/>
                        <a:t> broccoli, okras, 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VITAMINS &amp;</a:t>
                      </a:r>
                      <a:r>
                        <a:rPr lang="en-US" baseline="0" dirty="0" smtClean="0"/>
                        <a:t> MINERALS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Strength</a:t>
                      </a:r>
                      <a:r>
                        <a:rPr lang="en-US" baseline="0" dirty="0" smtClean="0"/>
                        <a:t>en the immune system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Wound healing and cell repair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930803"/>
                  </a:ext>
                </a:extLst>
              </a:tr>
              <a:tr h="697383">
                <a:tc>
                  <a:txBody>
                    <a:bodyPr/>
                    <a:lstStyle/>
                    <a:p>
                      <a:r>
                        <a:rPr lang="en-US" dirty="0" smtClean="0"/>
                        <a:t>FATS AND OILS: oils, butter, avocado, coconut, seeds, nuts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Energy, warmth, protects the organs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43588"/>
                  </a:ext>
                </a:extLst>
              </a:tr>
              <a:tr h="4040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3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/>
          <a:lstStyle/>
          <a:p>
            <a:r>
              <a:rPr lang="en-US" b="1" u="sng" dirty="0" smtClean="0"/>
              <a:t>UNDERSTANDING THE PLATE METHOD</a:t>
            </a:r>
            <a:endParaRPr lang="en-US" b="1" u="sng" dirty="0"/>
          </a:p>
        </p:txBody>
      </p:sp>
      <p:pic>
        <p:nvPicPr>
          <p:cNvPr id="2050" name="Picture 2" descr="The Plate Method - Splenda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33255"/>
            <a:ext cx="5697415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73527" y="3123028"/>
            <a:ext cx="1223888" cy="886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3846" y="2300067"/>
            <a:ext cx="4994031" cy="3418449"/>
          </a:xfrm>
          <a:prstGeom prst="rect">
            <a:avLst/>
          </a:prstGeom>
          <a:ln w="76200">
            <a:solidFill>
              <a:srgbClr val="180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FF00"/>
                </a:solidFill>
              </a:rPr>
              <a:t>S</a:t>
            </a:r>
            <a:r>
              <a:rPr lang="en-US" sz="2400" b="1" dirty="0" smtClean="0">
                <a:solidFill>
                  <a:srgbClr val="00FF00"/>
                </a:solidFill>
              </a:rPr>
              <a:t>ERVINGS </a:t>
            </a:r>
            <a:r>
              <a:rPr lang="en-US" sz="2400" b="1" dirty="0">
                <a:solidFill>
                  <a:srgbClr val="00FF00"/>
                </a:solidFill>
              </a:rPr>
              <a:t>PER MEAL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CARBOHYDRATE: 2 -3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PROTEIN: 1 -2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FAT: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5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9" y="17458"/>
            <a:ext cx="12088761" cy="707921"/>
          </a:xfrm>
          <a:solidFill>
            <a:srgbClr val="07BEE9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LIFESTYLE BEHAVIOURS AND DISEASE RELATIONSHIP</a:t>
            </a:r>
            <a:endParaRPr lang="en-GB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2601981"/>
              </p:ext>
            </p:extLst>
          </p:nvPr>
        </p:nvGraphicFramePr>
        <p:xfrm>
          <a:off x="1" y="1026943"/>
          <a:ext cx="12192000" cy="583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Arrow 5"/>
          <p:cNvSpPr/>
          <p:nvPr/>
        </p:nvSpPr>
        <p:spPr>
          <a:xfrm rot="10800000">
            <a:off x="2943940" y="5422526"/>
            <a:ext cx="1951616" cy="7550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Left Arrow 7"/>
          <p:cNvSpPr/>
          <p:nvPr/>
        </p:nvSpPr>
        <p:spPr>
          <a:xfrm>
            <a:off x="7517481" y="5447402"/>
            <a:ext cx="1682790" cy="7550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0" y="4282347"/>
            <a:ext cx="3021599" cy="26641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Smoking</a:t>
            </a:r>
          </a:p>
          <a:p>
            <a:pPr algn="ctr"/>
            <a:r>
              <a:rPr lang="en-US" sz="3200" dirty="0"/>
              <a:t> </a:t>
            </a:r>
            <a:endParaRPr lang="en-US" sz="3200" dirty="0" smtClean="0"/>
          </a:p>
          <a:p>
            <a:pPr algn="ctr"/>
            <a:r>
              <a:rPr lang="en-US" sz="3200" dirty="0" smtClean="0"/>
              <a:t>Excessive alcohol intake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200271" y="4282347"/>
            <a:ext cx="2883877" cy="25756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Stress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Un-forgiveness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Your Health </a:t>
            </a:r>
            <a:r>
              <a:rPr lang="en-US" dirty="0" smtClean="0"/>
              <a:t>is your Best </a:t>
            </a:r>
            <a:r>
              <a:rPr lang="en-US" b="1" u="sng" dirty="0" smtClean="0"/>
              <a:t>Investment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6" y="1589649"/>
            <a:ext cx="11535507" cy="51347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Enhances quality of life; breathe better, energetic, stronger, fitter, less sick time / days</a:t>
            </a:r>
          </a:p>
          <a:p>
            <a:endParaRPr lang="en-US" dirty="0" smtClean="0"/>
          </a:p>
          <a:p>
            <a:r>
              <a:rPr lang="en-US" dirty="0" smtClean="0"/>
              <a:t>Age better – better outlook on life and towards the future</a:t>
            </a:r>
          </a:p>
          <a:p>
            <a:endParaRPr lang="en-US" dirty="0"/>
          </a:p>
          <a:p>
            <a:r>
              <a:rPr lang="en-US" dirty="0" smtClean="0"/>
              <a:t>Reduces the risk of NCDs, cancers and other illnesses and conditions associated with the aging process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Reduces medical expenses</a:t>
            </a:r>
          </a:p>
          <a:p>
            <a:endParaRPr lang="en-US" dirty="0" smtClean="0"/>
          </a:p>
          <a:p>
            <a:r>
              <a:rPr lang="en-US" dirty="0" smtClean="0"/>
              <a:t>Live longer and healthier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0997"/>
            <a:ext cx="6850967" cy="3657600"/>
          </a:xfrm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en-US" b="1" dirty="0" smtClean="0"/>
              <a:t>DIABETES &amp; HYPERTENSION</a:t>
            </a:r>
          </a:p>
          <a:p>
            <a:pPr lvl="1"/>
            <a:r>
              <a:rPr lang="en-US" dirty="0" smtClean="0"/>
              <a:t>INCREASED RISK OF 	</a:t>
            </a:r>
          </a:p>
          <a:p>
            <a:pPr lvl="2"/>
            <a:r>
              <a:rPr lang="en-US" dirty="0" smtClean="0"/>
              <a:t>HEART ATTACK / STROKE</a:t>
            </a:r>
          </a:p>
          <a:p>
            <a:pPr lvl="2"/>
            <a:r>
              <a:rPr lang="en-US" dirty="0" smtClean="0"/>
              <a:t>BLOOD CLOTS</a:t>
            </a:r>
          </a:p>
          <a:p>
            <a:pPr lvl="2"/>
            <a:r>
              <a:rPr lang="en-US" dirty="0" smtClean="0"/>
              <a:t>CATARACT / GLAUCOMA / BLINDNESS</a:t>
            </a:r>
          </a:p>
          <a:p>
            <a:pPr lvl="2"/>
            <a:r>
              <a:rPr lang="en-US" dirty="0" smtClean="0"/>
              <a:t>KIDNEY DAMAGE / DISEASE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FAILURE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DIALYSIS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lvl="3"/>
            <a:r>
              <a:rPr lang="en-US" dirty="0" smtClean="0"/>
              <a:t>TRANSPLANT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PREMATURE DEATH</a:t>
            </a:r>
          </a:p>
          <a:p>
            <a:pPr lvl="2"/>
            <a:r>
              <a:rPr lang="en-US" dirty="0" smtClean="0"/>
              <a:t>POOR CIRCULATION</a:t>
            </a:r>
          </a:p>
          <a:p>
            <a:pPr lvl="2"/>
            <a:r>
              <a:rPr lang="en-US" dirty="0" smtClean="0"/>
              <a:t>NERVE DAMAGE</a:t>
            </a:r>
          </a:p>
          <a:p>
            <a:pPr lvl="2"/>
            <a:r>
              <a:rPr lang="en-US" dirty="0" smtClean="0"/>
              <a:t>AMPUTATION </a:t>
            </a:r>
            <a:r>
              <a:rPr lang="en-US" dirty="0" smtClean="0">
                <a:sym typeface="Wingdings" panose="05000000000000000000" pitchFamily="2" charset="2"/>
              </a:rPr>
              <a:t> MINOR  MAJOR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96947"/>
            <a:ext cx="4195396" cy="23494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21637" y="2546369"/>
            <a:ext cx="4206241" cy="3812228"/>
          </a:xfrm>
          <a:prstGeom prst="rect">
            <a:avLst/>
          </a:prstGeom>
          <a:ln w="76200">
            <a:solidFill>
              <a:srgbClr val="FF33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HIGH CHOLESTEROL</a:t>
            </a:r>
          </a:p>
          <a:p>
            <a:pPr lvl="1"/>
            <a:r>
              <a:rPr lang="en-US" dirty="0" smtClean="0"/>
              <a:t>INCREASED RISK OF </a:t>
            </a:r>
          </a:p>
          <a:p>
            <a:pPr lvl="2"/>
            <a:r>
              <a:rPr lang="en-US" dirty="0" smtClean="0"/>
              <a:t>HEART ATTACK</a:t>
            </a:r>
          </a:p>
          <a:p>
            <a:pPr lvl="2"/>
            <a:r>
              <a:rPr lang="en-US" dirty="0" smtClean="0"/>
              <a:t>STROKE</a:t>
            </a:r>
          </a:p>
          <a:p>
            <a:pPr lvl="2"/>
            <a:r>
              <a:rPr lang="en-US" dirty="0" smtClean="0"/>
              <a:t>BLOOD CLOTS</a:t>
            </a:r>
          </a:p>
          <a:p>
            <a:pPr lvl="2"/>
            <a:r>
              <a:rPr lang="en-US" dirty="0" smtClean="0"/>
              <a:t>POOR CIRCULATION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77" y="5110923"/>
            <a:ext cx="1884087" cy="20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308" y="212554"/>
            <a:ext cx="7427742" cy="6203853"/>
          </a:xfrm>
          <a:ln w="76200">
            <a:solidFill>
              <a:srgbClr val="FF3300"/>
            </a:solidFill>
          </a:ln>
        </p:spPr>
        <p:txBody>
          <a:bodyPr/>
          <a:lstStyle/>
          <a:p>
            <a:r>
              <a:rPr lang="en-US" dirty="0" smtClean="0"/>
              <a:t>Excessive Sugar in the Diet</a:t>
            </a:r>
          </a:p>
          <a:p>
            <a:pPr lvl="1"/>
            <a:r>
              <a:rPr lang="en-US" dirty="0" smtClean="0"/>
              <a:t>Starch = sugar when digested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Alters mood as it has an impact of dopamine – but more and more sugar is needed for the feel-good-factor</a:t>
            </a:r>
          </a:p>
          <a:p>
            <a:pPr lvl="1"/>
            <a:r>
              <a:rPr lang="en-US" dirty="0" smtClean="0"/>
              <a:t>Teeth</a:t>
            </a:r>
          </a:p>
          <a:p>
            <a:pPr lvl="1"/>
            <a:r>
              <a:rPr lang="en-US" dirty="0" smtClean="0"/>
              <a:t>Skin – causes premature wrinkles and sagging</a:t>
            </a:r>
          </a:p>
          <a:p>
            <a:pPr lvl="1"/>
            <a:r>
              <a:rPr lang="en-US" dirty="0" smtClean="0"/>
              <a:t>Liver – Non-alcoholic Fatty Liver Disease</a:t>
            </a:r>
          </a:p>
          <a:p>
            <a:pPr lvl="1"/>
            <a:r>
              <a:rPr lang="en-US" dirty="0" smtClean="0"/>
              <a:t>Hardening of the arteries</a:t>
            </a:r>
          </a:p>
          <a:p>
            <a:pPr lvl="1"/>
            <a:r>
              <a:rPr lang="en-US" dirty="0" smtClean="0"/>
              <a:t>Damages the pancreas increasing risk of type 2 DM</a:t>
            </a:r>
          </a:p>
          <a:p>
            <a:pPr lvl="1"/>
            <a:r>
              <a:rPr lang="en-US" dirty="0" smtClean="0"/>
              <a:t>Affects circulation </a:t>
            </a:r>
          </a:p>
          <a:p>
            <a:pPr lvl="2"/>
            <a:r>
              <a:rPr lang="en-US" dirty="0" smtClean="0"/>
              <a:t>Reduces ability to have an erection</a:t>
            </a:r>
          </a:p>
          <a:p>
            <a:pPr lvl="2"/>
            <a:r>
              <a:rPr lang="en-US" dirty="0" smtClean="0"/>
              <a:t>Increase risk of heart attack and stroke</a:t>
            </a:r>
          </a:p>
          <a:p>
            <a:pPr lvl="2"/>
            <a:r>
              <a:rPr lang="en-US" dirty="0" smtClean="0"/>
              <a:t>Increase risk of amputation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9" y="212554"/>
            <a:ext cx="41944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4000">
              <a:srgbClr val="07BEE9"/>
            </a:gs>
            <a:gs pos="100000">
              <a:srgbClr val="B4FB3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79" y="177799"/>
            <a:ext cx="10515600" cy="7410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ym typeface="Wingdings" panose="05000000000000000000" pitchFamily="2" charset="2"/>
              </a:rPr>
              <a:t>ADULTS </a:t>
            </a:r>
            <a:r>
              <a:rPr lang="en-US" b="1" dirty="0" smtClean="0">
                <a:sym typeface="Wingdings" panose="05000000000000000000" pitchFamily="2" charset="2"/>
              </a:rPr>
              <a:t>MUST TAKE </a:t>
            </a:r>
            <a:r>
              <a:rPr lang="en-US" b="1" dirty="0">
                <a:sym typeface="Wingdings" panose="05000000000000000000" pitchFamily="2" charset="2"/>
              </a:rPr>
              <a:t>RESPONSIBILITY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6" y="1105469"/>
            <a:ext cx="11857703" cy="5752531"/>
          </a:xfrm>
        </p:spPr>
        <p:txBody>
          <a:bodyPr>
            <a:normAutofit/>
          </a:bodyPr>
          <a:lstStyle/>
          <a:p>
            <a:pPr marL="341313" lvl="1" indent="-287338"/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CHILDREN </a:t>
            </a:r>
            <a:r>
              <a:rPr lang="en-US" b="1" dirty="0"/>
              <a:t>DO WHAT ADULTS DO 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GOOD EATING AND EXERCISE HABITS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CHILDREN </a:t>
            </a:r>
            <a:r>
              <a:rPr lang="en-US" sz="1800" dirty="0"/>
              <a:t>EAT WHAT THEY ARE ACCUMTOMED TO</a:t>
            </a:r>
          </a:p>
          <a:p>
            <a:pPr lvl="3"/>
            <a:r>
              <a:rPr lang="en-US" dirty="0" smtClean="0"/>
              <a:t>FRUITS </a:t>
            </a:r>
            <a:r>
              <a:rPr lang="en-US" dirty="0"/>
              <a:t>AND VEGETABLES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IF NOT </a:t>
            </a:r>
            <a:r>
              <a:rPr lang="en-US" dirty="0" smtClean="0">
                <a:sym typeface="Wingdings" panose="05000000000000000000" pitchFamily="2" charset="2"/>
              </a:rPr>
              <a:t>BOTH, </a:t>
            </a:r>
            <a:r>
              <a:rPr lang="en-US" dirty="0">
                <a:sym typeface="Wingdings" panose="05000000000000000000" pitchFamily="2" charset="2"/>
              </a:rPr>
              <a:t>USE VEGETABLES</a:t>
            </a:r>
            <a:endParaRPr lang="en-US" dirty="0"/>
          </a:p>
          <a:p>
            <a:pPr lvl="3"/>
            <a:r>
              <a:rPr lang="en-US" dirty="0"/>
              <a:t>USE GROUND PROVISIONS</a:t>
            </a:r>
          </a:p>
          <a:p>
            <a:pPr lvl="3"/>
            <a:r>
              <a:rPr lang="en-US" dirty="0"/>
              <a:t>USE </a:t>
            </a:r>
            <a:r>
              <a:rPr lang="en-US" dirty="0" smtClean="0"/>
              <a:t>A VARIETY OF PEAS </a:t>
            </a:r>
            <a:r>
              <a:rPr lang="en-US" dirty="0"/>
              <a:t>AND BEANS </a:t>
            </a:r>
            <a:r>
              <a:rPr lang="en-US" sz="2100" b="1" dirty="0"/>
              <a:t>DAILY</a:t>
            </a:r>
          </a:p>
          <a:p>
            <a:pPr lvl="3"/>
            <a:r>
              <a:rPr lang="en-US" dirty="0"/>
              <a:t>DISCUSS CIRCUMSTANCES AS A FAMILY SO CHILDREN ARE NOT </a:t>
            </a:r>
            <a:r>
              <a:rPr lang="en-US" dirty="0" smtClean="0"/>
              <a:t>MISLED OR </a:t>
            </a:r>
            <a:r>
              <a:rPr lang="en-US" dirty="0" smtClean="0"/>
              <a:t>MISGUIDED</a:t>
            </a:r>
          </a:p>
          <a:p>
            <a:pPr lvl="3"/>
            <a:r>
              <a:rPr lang="en-US" dirty="0" smtClean="0"/>
              <a:t>CREATE HEALTHY FAMILY ACTIVITIES – SPORTS DAY, BEACH DAYS, SCRABBLE, TREASURE HUNTS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 smtClean="0"/>
              <a:t>PROCESSED FOODS? </a:t>
            </a:r>
            <a:r>
              <a:rPr lang="en-US" dirty="0" smtClean="0"/>
              <a:t>(</a:t>
            </a:r>
            <a:r>
              <a:rPr lang="en-US" sz="1800" dirty="0" smtClean="0"/>
              <a:t>HOTDOGS, NUGGETS, BURGERS, CORNCURLS, SWEET BISCUITS, SWEET DRINKS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 smtClean="0"/>
              <a:t>High levels of sodium, saturated fat, sugar</a:t>
            </a:r>
          </a:p>
          <a:p>
            <a:pPr lvl="2"/>
            <a:r>
              <a:rPr lang="en-US" dirty="0" smtClean="0"/>
              <a:t>Lots of preservatives &amp; carcinogens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ots of imitation </a:t>
            </a:r>
            <a:r>
              <a:rPr lang="en-US" dirty="0" err="1" smtClean="0"/>
              <a:t>colouring</a:t>
            </a:r>
            <a:r>
              <a:rPr lang="en-US" dirty="0" smtClean="0"/>
              <a:t> and dye</a:t>
            </a:r>
          </a:p>
          <a:p>
            <a:pPr lvl="2"/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PREVALENT IN THE YOUTH</a:t>
            </a:r>
            <a:r>
              <a:rPr lang="en-US" dirty="0" smtClean="0"/>
              <a:t>: HUNGER, MALNUTRITION (UNDER / OVER), HIGH CHOLESTEROL, HYPERTENSION, DIABETES,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5272547" y="4455829"/>
            <a:ext cx="929148" cy="11480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51820" y="4557762"/>
            <a:ext cx="466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harmful to health, avoid as much as possible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75000">
              <a:srgbClr val="07BEE9">
                <a:alpha val="18000"/>
              </a:srgbClr>
            </a:gs>
            <a:gs pos="100000">
              <a:srgbClr val="B4FB3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657" y="0"/>
            <a:ext cx="10515600" cy="722671"/>
          </a:xfrm>
        </p:spPr>
        <p:txBody>
          <a:bodyPr/>
          <a:lstStyle/>
          <a:p>
            <a:pPr algn="ctr"/>
            <a:r>
              <a:rPr lang="en-US" b="1" u="sng" dirty="0" smtClean="0"/>
              <a:t>Healthy </a:t>
            </a:r>
            <a:r>
              <a:rPr lang="en-US" b="1" u="sng" dirty="0" smtClean="0"/>
              <a:t>and Economical </a:t>
            </a:r>
            <a:r>
              <a:rPr lang="en-US" b="1" u="sng" dirty="0" smtClean="0"/>
              <a:t>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2671"/>
            <a:ext cx="12192001" cy="6297561"/>
          </a:xfrm>
        </p:spPr>
        <p:txBody>
          <a:bodyPr>
            <a:normAutofit fontScale="92500" lnSpcReduction="20000"/>
          </a:bodyPr>
          <a:lstStyle/>
          <a:p>
            <a:pPr marL="236538" lvl="1" indent="-236538"/>
            <a:r>
              <a:rPr lang="en-US" b="1" dirty="0" smtClean="0"/>
              <a:t>Sandwiches</a:t>
            </a:r>
            <a:r>
              <a:rPr lang="en-US" dirty="0" smtClean="0"/>
              <a:t>: use left over meat, poultry, fish</a:t>
            </a:r>
          </a:p>
          <a:p>
            <a:pPr marL="633413" lvl="2" indent="-293688"/>
            <a:r>
              <a:rPr lang="en-US" dirty="0" smtClean="0"/>
              <a:t>Add lettuce, tomatoes</a:t>
            </a:r>
          </a:p>
          <a:p>
            <a:pPr marL="633413" lvl="2" indent="-293688"/>
            <a:r>
              <a:rPr lang="en-US" dirty="0" smtClean="0"/>
              <a:t>Cheese or tuna paste </a:t>
            </a:r>
            <a:r>
              <a:rPr lang="en-US" dirty="0" smtClean="0">
                <a:sym typeface="Wingdings" panose="05000000000000000000" pitchFamily="2" charset="2"/>
              </a:rPr>
              <a:t> add grated carrot if possible</a:t>
            </a:r>
          </a:p>
          <a:p>
            <a:pPr marL="633413" lvl="2" indent="-293688"/>
            <a:r>
              <a:rPr lang="en-US" dirty="0" smtClean="0">
                <a:sym typeface="Wingdings" panose="05000000000000000000" pitchFamily="2" charset="2"/>
              </a:rPr>
              <a:t>Cook peas in advance and make into a paste (hummus), patties / balls, stews</a:t>
            </a:r>
          </a:p>
          <a:p>
            <a:pPr marL="1090613" lvl="3" indent="-293688"/>
            <a:r>
              <a:rPr lang="en-US" dirty="0" smtClean="0">
                <a:sym typeface="Wingdings" panose="05000000000000000000" pitchFamily="2" charset="2"/>
              </a:rPr>
              <a:t>Add peas to meat dishes to stretch the meat yet enhance the nutritive value</a:t>
            </a:r>
            <a:endParaRPr lang="en-US" dirty="0" smtClean="0"/>
          </a:p>
          <a:p>
            <a:pPr marL="633413" lvl="3" indent="-293688"/>
            <a:endParaRPr lang="en-US" dirty="0"/>
          </a:p>
          <a:p>
            <a:pPr marL="236538" lvl="2" indent="-236538"/>
            <a:r>
              <a:rPr lang="en-US" sz="2400" b="1" dirty="0" smtClean="0"/>
              <a:t>Breadfrui</a:t>
            </a:r>
            <a:r>
              <a:rPr lang="en-US" sz="2400" dirty="0" smtClean="0"/>
              <a:t>t</a:t>
            </a:r>
            <a:r>
              <a:rPr lang="en-US" dirty="0" smtClean="0"/>
              <a:t>: very versatile food and loaded with nutrients.  A superfood in his own right</a:t>
            </a:r>
          </a:p>
          <a:p>
            <a:pPr marL="693738" lvl="3" indent="-236538"/>
            <a:r>
              <a:rPr lang="en-US" dirty="0" smtClean="0"/>
              <a:t>Crushed, balls, chips, casserole </a:t>
            </a:r>
          </a:p>
          <a:p>
            <a:pPr marL="693738" lvl="3" indent="-236538"/>
            <a:r>
              <a:rPr lang="en-US" dirty="0" smtClean="0"/>
              <a:t>cook ahead of time and freeze to make chips or cheesy balls. </a:t>
            </a:r>
          </a:p>
          <a:p>
            <a:pPr marL="457200" lvl="3" indent="0">
              <a:buNone/>
            </a:pPr>
            <a:r>
              <a:rPr lang="en-US" dirty="0" smtClean="0"/>
              <a:t> </a:t>
            </a:r>
            <a:endParaRPr lang="en-US" sz="2400" dirty="0" smtClean="0"/>
          </a:p>
          <a:p>
            <a:pPr marL="236538" lvl="2" indent="-236538"/>
            <a:r>
              <a:rPr lang="en-US" sz="2400" b="1" dirty="0" smtClean="0"/>
              <a:t>Pumpkin Mac and Cheese </a:t>
            </a:r>
            <a:r>
              <a:rPr lang="en-US" dirty="0" smtClean="0">
                <a:sym typeface="Wingdings" panose="05000000000000000000" pitchFamily="2" charset="2"/>
              </a:rPr>
              <a:t> bake in muffin pan and freeze for later, kids love these</a:t>
            </a:r>
          </a:p>
          <a:p>
            <a:pPr marL="236538" lvl="2" indent="-236538"/>
            <a:endParaRPr lang="en-US" sz="2400" dirty="0" smtClean="0"/>
          </a:p>
          <a:p>
            <a:pPr marL="236538" lvl="2" indent="-236538"/>
            <a:r>
              <a:rPr lang="en-US" sz="2400" b="1" dirty="0" smtClean="0"/>
              <a:t>Whole wheat flour / oat /barley flour  </a:t>
            </a:r>
            <a:r>
              <a:rPr lang="en-US" dirty="0" smtClean="0"/>
              <a:t>bakes, muffins, pancakes, fritters – keep a batch of batter </a:t>
            </a:r>
          </a:p>
          <a:p>
            <a:pPr marL="0" lvl="2" indent="0">
              <a:buNone/>
            </a:pPr>
            <a:r>
              <a:rPr lang="en-US" dirty="0" smtClean="0"/>
              <a:t>    in the fridge for a quick and nutritious meal</a:t>
            </a:r>
          </a:p>
          <a:p>
            <a:pPr marL="0" lvl="2" indent="0">
              <a:buNone/>
            </a:pPr>
            <a:r>
              <a:rPr lang="en-US" dirty="0" smtClean="0"/>
              <a:t>	Bakes, muffins, pancakes, potted bakes (knead very firm and cook in a covered pan without oil</a:t>
            </a:r>
          </a:p>
          <a:p>
            <a:pPr marL="236538" lvl="2" indent="-236538"/>
            <a:endParaRPr lang="en-US" sz="2400" dirty="0" smtClean="0"/>
          </a:p>
          <a:p>
            <a:pPr marL="236538" lvl="2" indent="-236538"/>
            <a:r>
              <a:rPr lang="en-US" sz="2400" b="1" dirty="0" smtClean="0"/>
              <a:t>Rock Buns</a:t>
            </a:r>
            <a:r>
              <a:rPr lang="en-US" dirty="0" smtClean="0"/>
              <a:t>: (fruity, coconut)a quick and easy snack that freezes well, </a:t>
            </a:r>
          </a:p>
          <a:p>
            <a:pPr marL="236538" lvl="2" indent="-236538">
              <a:buNone/>
            </a:pPr>
            <a:r>
              <a:rPr lang="en-US" dirty="0" smtClean="0"/>
              <a:t>                             Reduce sugar by adding fruits, this also increases fibre</a:t>
            </a:r>
          </a:p>
          <a:p>
            <a:pPr marL="342900" lvl="2" indent="-342900"/>
            <a:r>
              <a:rPr lang="en-US" sz="2400" b="1" dirty="0" smtClean="0"/>
              <a:t>Muffins:  add banana or grated pumpkin for taste and flavor, freezes well </a:t>
            </a:r>
          </a:p>
          <a:p>
            <a:pPr marL="236538" lvl="2" indent="-236538">
              <a:buNone/>
            </a:pPr>
            <a:endParaRPr lang="en-US" b="1" dirty="0" smtClean="0"/>
          </a:p>
          <a:p>
            <a:pPr marL="342900" lvl="2" indent="-342900"/>
            <a:r>
              <a:rPr lang="en-US" sz="2400" b="1" dirty="0" smtClean="0"/>
              <a:t>Calcium rich beverages</a:t>
            </a:r>
            <a:r>
              <a:rPr lang="en-US" dirty="0" smtClean="0"/>
              <a:t>: milk blended with banana, overripe plantain, mango, </a:t>
            </a:r>
          </a:p>
          <a:p>
            <a:pPr marL="236538" lvl="2" indent="-236538">
              <a:buNone/>
            </a:pPr>
            <a:r>
              <a:rPr lang="en-US" sz="1900" b="1" dirty="0" smtClean="0">
                <a:solidFill>
                  <a:srgbClr val="FF0000"/>
                </a:solidFill>
              </a:rPr>
              <a:t>                                            </a:t>
            </a:r>
          </a:p>
          <a:p>
            <a:pPr marL="914400" lvl="2" indent="-914400">
              <a:buNone/>
            </a:pPr>
            <a:endParaRPr lang="en-US" dirty="0" smtClean="0"/>
          </a:p>
          <a:p>
            <a:pPr marL="914400" lvl="2" indent="-91440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7" name="Picture 6" descr="https://globalkitchentravels.com/wp-content/uploads/2020/09/Puffs-LR-FB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1" y="1314451"/>
            <a:ext cx="2569445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888" y="4891857"/>
            <a:ext cx="1916368" cy="18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2584</TotalTime>
  <Words>1018</Words>
  <Application>Microsoft Office PowerPoint</Application>
  <PresentationFormat>Widescreen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  <vt:lpstr>FOOD GROUPS, NUTRIENTS AND FUNCTIONS</vt:lpstr>
      <vt:lpstr>UNDERSTANDING THE PLATE METHOD</vt:lpstr>
      <vt:lpstr>LIFESTYLE BEHAVIOURS AND DISEASE RELATIONSHIP</vt:lpstr>
      <vt:lpstr>Your Health is your Best Investment</vt:lpstr>
      <vt:lpstr>PowerPoint Presentation</vt:lpstr>
      <vt:lpstr>PowerPoint Presentation</vt:lpstr>
      <vt:lpstr>ADULTS MUST TAKE RESPONSIBILITY </vt:lpstr>
      <vt:lpstr>Healthy and Economical Ideas</vt:lpstr>
      <vt:lpstr>Lifestyle Choices AND Disease Outcome</vt:lpstr>
      <vt:lpstr>PowerPoint Presentation</vt:lpstr>
      <vt:lpstr>       Prepare Healthier   Meals by  Understanding the   Nutrition Facts Label        </vt:lpstr>
      <vt:lpstr>Understanding   Total Carbohydrates   in the   Nutrition Facts   Labels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Griffith</dc:creator>
  <cp:lastModifiedBy>Andrea Griffith</cp:lastModifiedBy>
  <cp:revision>133</cp:revision>
  <dcterms:created xsi:type="dcterms:W3CDTF">2021-09-28T17:22:01Z</dcterms:created>
  <dcterms:modified xsi:type="dcterms:W3CDTF">2023-01-25T21:10:37Z</dcterms:modified>
</cp:coreProperties>
</file>